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60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755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977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498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130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82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020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16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5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24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7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766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1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1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72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EB66567-69EF-4907-ABA5-222C2D5D8192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B374680-6135-4003-993D-8164F7857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02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3603B11-922C-48BB-A4A9-96112250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571501"/>
            <a:ext cx="9347200" cy="449579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«Здоровьесберегающие технологии в режимных моментах в младшей группе»</a:t>
            </a:r>
          </a:p>
        </p:txBody>
      </p:sp>
    </p:spTree>
    <p:extLst>
      <p:ext uri="{BB962C8B-B14F-4D97-AF65-F5344CB8AC3E}">
        <p14:creationId xmlns:p14="http://schemas.microsoft.com/office/powerpoint/2010/main" val="25868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ECE76-3D1C-4450-AD24-375F9084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754032"/>
            <a:ext cx="9894888" cy="1507067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прогулки можно провести 2-3 игры разной степени подвижности (подвижные,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хороводные и т.д.), несложные сюжетные игры, предоставить детям возможность играть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EDB5F7A-C529-4B7B-85CE-4F6EE2A174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4612" y="1302942"/>
            <a:ext cx="3616325" cy="271224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EFC4291B-8187-41FA-8B3C-42E81D7E86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87" y="1435696"/>
            <a:ext cx="4773613" cy="2775346"/>
          </a:xfrm>
        </p:spPr>
      </p:pic>
    </p:spTree>
    <p:extLst>
      <p:ext uri="{BB962C8B-B14F-4D97-AF65-F5344CB8AC3E}">
        <p14:creationId xmlns:p14="http://schemas.microsoft.com/office/powerpoint/2010/main" val="153862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D0C33-3321-4C23-A0CD-95C65FE1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4893732"/>
            <a:ext cx="10237788" cy="219286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прогулки необходимо успокоиться. Сказкотерапия – это метод психологической коррекции, помогающий развитию гармоничной личности и решению индивидуальных проблем. Инструментом данной терапии выступает сказка, позволяющая на примере героев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проследить особенности поведения и поступков, разобрать конкретную жизненную ситуацию</a:t>
            </a:r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1F1B7DB-261E-4001-AC0C-FA579FB57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3" y="685800"/>
            <a:ext cx="4819650" cy="3614738"/>
          </a:xfrm>
        </p:spPr>
      </p:pic>
      <p:pic>
        <p:nvPicPr>
          <p:cNvPr id="24" name="Объект 23">
            <a:extLst>
              <a:ext uri="{FF2B5EF4-FFF2-40B4-BE49-F238E27FC236}">
                <a16:creationId xmlns:a16="http://schemas.microsoft.com/office/drawing/2014/main" id="{FE96B96F-E82C-40EC-A5A4-0811F0D176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276857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A8700-015E-4FE3-9B58-416DDB34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39" y="4487332"/>
            <a:ext cx="10237788" cy="1507067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сна очень важно создать у детей положительное эмоциональное настроение. Здесь я провожу гимнастику пробуждения. Самомассаж, закаливающие мероприятия, ходьба по массажным дорожкам, водные процедуры.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43A486D-107F-4A2B-AE48-F4C3FC5B31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3" y="1459310"/>
            <a:ext cx="4937125" cy="2777132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75C28B3-A67C-41BE-825D-925A8B5089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83" y="1210206"/>
            <a:ext cx="4933950" cy="2775346"/>
          </a:xfrm>
        </p:spPr>
      </p:pic>
    </p:spTree>
    <p:extLst>
      <p:ext uri="{BB962C8B-B14F-4D97-AF65-F5344CB8AC3E}">
        <p14:creationId xmlns:p14="http://schemas.microsoft.com/office/powerpoint/2010/main" val="236368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9B9FA-BE73-4445-8990-B98CAB6D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558800"/>
            <a:ext cx="7531100" cy="4635499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 </a:t>
            </a:r>
            <a:r>
              <a:rPr lang="ru-RU" sz="20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режимных моментах, можно добиться определённого прогресса в вопросе укрепления и сохранения здоровья детей дошкольного возраста.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 дети – Это здоровая СТРАНА!</a:t>
            </a:r>
            <a:b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Хотелось бы закончить выступление такими словами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 ребенка превыше всего, </a:t>
            </a:r>
            <a:b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 земли не заменит его. </a:t>
            </a:r>
            <a:b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не купишь, никто не продаст. </a:t>
            </a:r>
            <a:b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берегите, как сердце, как глаз!</a:t>
            </a:r>
            <a:b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4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1B9A5-61DA-478F-B02A-0E277A266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381000"/>
            <a:ext cx="7835900" cy="49022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состояние полного физического, психического и социального благополучия, 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отсутствие болезней. Период дошкольного детства - наиболее важный в становлении личностных качеств, формирования основ физического, психического, интеллектуального и социального здоровья.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 технология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система мер, включающая взаимосвязь 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всех факторов образовательной среды, направленных на сохранение здоровья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на всех этапах его обучения и развития.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4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DB2D7-D078-4549-89C7-7B17A8E7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55600"/>
            <a:ext cx="9766300" cy="61341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Обеспечить дошкольнику возможность сохранения здоровья, сформировать необходимые знания, умения и навыки по здоровому образу жизни, научить использовать полученные знания в повседневной жизни, Создать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сохранения и совершенствования здоровья ребенка.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Сохранение здоровья детей, повышение двигательной активности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работоспособности.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 положительного эмоционального настроя и снятие психоэмоционального напряжения.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Обеспечить условия для сохранения и совершенствования здоровья.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Сформировать необходимые знания для здорового образа жизни.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Научить использовать полученные знания в повседневной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1919513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A17E2-7ACA-49F4-93CC-F366EDE2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1752599"/>
            <a:ext cx="10236200" cy="351790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Выделяют три группы технологий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сохранения и стимулирования здоровья: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паузы, подвижные и спортивные игры, релаксация, гимнастика пальчиковая, гимнастика для глаз,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дыхательная, гимнастика бодрящая, гимнастика корригирующая, гимнастика ортопедическая.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Технологии обучения здоровому образу жизни: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занятие, коммуникативные игры, беседы из серии «Здоровье», самомассаж, точечный самомассаж.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Коррекционные технологии: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Арт-терапия, технологии музыкального воздействия, сказкотерапия, технологии воздействия цветом, технологии коррекции поведения,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-гимнастика, фонетическая и логопедическая ритмика.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9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0B57A-C804-4D4A-B74A-89C54DC1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00" y="1117600"/>
            <a:ext cx="7531100" cy="336550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использование </a:t>
            </a:r>
            <a:r>
              <a:rPr lang="ru-RU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режимных моментах на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примере младшей группы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1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07A76-F679-4AD0-B007-B8C8E136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3"/>
            <a:ext cx="10263188" cy="140546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 начинается с внимания каждому пришедшему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воспитаннику. Создаем бодрое, жизнерадостное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A090C7-F513-418D-9DE0-2555E3598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637118"/>
            <a:ext cx="10096500" cy="3263899"/>
          </a:xfrm>
        </p:spPr>
      </p:pic>
    </p:spTree>
    <p:extLst>
      <p:ext uri="{BB962C8B-B14F-4D97-AF65-F5344CB8AC3E}">
        <p14:creationId xmlns:p14="http://schemas.microsoft.com/office/powerpoint/2010/main" val="408404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1B997-679E-41E2-B3A4-E26898B5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487332"/>
            <a:ext cx="95758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 же, обязательные гигиенические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процедуры - воспитываем внимательное отношение к здоровью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.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1D871E4-8DC6-4C13-8FB1-880C2A7325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779197"/>
            <a:ext cx="3822700" cy="36147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3D4EC91-7BB1-4971-91FB-08894AC28E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685800"/>
            <a:ext cx="3073399" cy="3614738"/>
          </a:xfrm>
        </p:spPr>
      </p:pic>
    </p:spTree>
    <p:extLst>
      <p:ext uri="{BB962C8B-B14F-4D97-AF65-F5344CB8AC3E}">
        <p14:creationId xmlns:p14="http://schemas.microsoft.com/office/powerpoint/2010/main" val="2873632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EF69A-C51A-42FC-8A0D-7720702E4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500" y="4267200"/>
            <a:ext cx="7150100" cy="17144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важных компонентов двигательного режима является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гимнастика. Утренняя гимнастика проводится ежедневно до завтрака </a:t>
            </a:r>
            <a:r>
              <a:rPr lang="ru-RU" dirty="0">
                <a:solidFill>
                  <a:srgbClr val="181818"/>
                </a:solidFill>
                <a:latin typeface="Open Sans"/>
              </a:rPr>
              <a:t> 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C8BFE03-38C4-42DE-9211-26D9FE6726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9" b="6194"/>
          <a:stretch/>
        </p:blipFill>
        <p:spPr>
          <a:xfrm>
            <a:off x="3722003" y="1012627"/>
            <a:ext cx="4519394" cy="2775346"/>
          </a:xfrm>
        </p:spPr>
      </p:pic>
    </p:spTree>
    <p:extLst>
      <p:ext uri="{BB962C8B-B14F-4D97-AF65-F5344CB8AC3E}">
        <p14:creationId xmlns:p14="http://schemas.microsoft.com/office/powerpoint/2010/main" val="122858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9CA18-BE20-44D3-9082-44A2B217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4665133"/>
            <a:ext cx="9269412" cy="1507067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является обязательной частью НОД. Любая непосредственная образовательная деятельность, не связанная с движением, является тяжелой нагрузкой на организм дошкольников, так как для них характерна неустойчивость нервных процессов. Они быстро утомляются, снижается устойчивость внимания, у детей теряется интерес к деятельности, что, конечно, отрицательно влияет на ее эффективность.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F93BB2-6981-4B2A-A46C-C42F7FED5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66" y="685800"/>
            <a:ext cx="5655733" cy="3162300"/>
          </a:xfrm>
        </p:spPr>
      </p:pic>
    </p:spTree>
    <p:extLst>
      <p:ext uri="{BB962C8B-B14F-4D97-AF65-F5344CB8AC3E}">
        <p14:creationId xmlns:p14="http://schemas.microsoft.com/office/powerpoint/2010/main" val="3939859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364</TotalTime>
  <Words>211</Words>
  <Application>Microsoft Office PowerPoint</Application>
  <PresentationFormat>Широкоэкранный</PresentationFormat>
  <Paragraphs>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Century Gothic</vt:lpstr>
      <vt:lpstr>Helvetica Neue</vt:lpstr>
      <vt:lpstr>Open Sans</vt:lpstr>
      <vt:lpstr>Times New Roman</vt:lpstr>
      <vt:lpstr>Wingdings 3</vt:lpstr>
      <vt:lpstr>Сектор</vt:lpstr>
      <vt:lpstr>«Здоровьесберегающие технологии в режимных моментах в младшей группе»</vt:lpstr>
      <vt:lpstr>Здоровье — это состояние полного физического, психического и социального благополучия, а не просто отсутствие болезней. Период дошкольного детства - наиболее важный в становлении личностных качеств, формирования основ физического, психического, интеллектуального и социального здоровья.  Здоровьесберегающая технология –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vt:lpstr>
      <vt:lpstr>Цель: Обеспечить дошкольнику возможность сохранения здоровья, сформировать необходимые знания, умения и навыки по здоровому образу жизни, научить использовать полученные знания в повседневной жизни, Создать условия для сохранения и совершенствования здоровья ребенка.  Задачи: 1. Сохранение здоровья детей, повышение двигательной активности и умственноЙ работоспособности. 2. Создание  положительного эмоционального настроя и снятие психоэмоционального напряжения. 3. Обеспечить условия для сохранения и совершенствования здоровья. 4. Сформировать необходимые знания для здорового образа жизни. 5. Научить использовать полученные знания в повседневной жизни.</vt:lpstr>
      <vt:lpstr>                                    Выделяют три группы технологий:  1. Технологии сохранения и стимулирования здоровья: динамические паузы, подвижные и спортивные игры, релаксация, гимнастика пальчиковая, гимнастика для глаз, гимнастика дыхательная, гимнастика бодрящая, гимнастика корригирующая, гимнастика ортопедическая. 2. Технологии обучения здоровому образу жизни: Физкультурное занятие, коммуникативные игры, беседы из серии «Здоровье», самомассаж, точечный самомассаж. 3. Коррекционные технологии: Арт-терапия, технологии музыкального воздействия, сказкотерапия, технологии воздействия цветом, технологии коррекции поведения, психо-гимнастика, фонетическая и логопедическая ритмика.</vt:lpstr>
      <vt:lpstr>Рассмотрим использование здоровьесберегающих технологий в режимных моментах на примере младшей группы</vt:lpstr>
      <vt:lpstr>Утро начинается с внимания каждому пришедшему воспитаннику. Создаем бодрое, жизнерадостное настроение.</vt:lpstr>
      <vt:lpstr> Конечно же, обязательные гигиенические процедуры - воспитываем внимательное отношение к здоровью.</vt:lpstr>
      <vt:lpstr>Одним из важных компонентов двигательного режима является Утренняя гимнастика. Утренняя гимнастика проводится ежедневно до завтрака  </vt:lpstr>
      <vt:lpstr>Физкультминутка является обязательной частью НОД. Любая непосредственная образовательная деятельность, не связанная с движением, является тяжелой нагрузкой на организм дошкольников, так как для них характерна неустойчивость нервных процессов. Они быстро утомляются, снижается устойчивость внимания, у детей теряется интерес к деятельности, что, конечно, отрицательно влияет на ее эффективность.</vt:lpstr>
      <vt:lpstr>Во время прогулки можно провести 2-3 игры разной степени подвижности (подвижные, хороводные и т.д.), несложные сюжетные игры, предоставить детям возможность играть самостоятельно</vt:lpstr>
      <vt:lpstr>После прогулки необходимо успокоиться. Сказкотерапия – это метод психологической коррекции, помогающий развитию гармоничной личности и решению индивидуальных проблем. Инструментом данной терапии выступает сказка, позволяющая на примере героев проследить особенности поведения и поступков, разобрать конкретную жизненную ситуацию</vt:lpstr>
      <vt:lpstr>После сна очень важно создать у детей положительное эмоциональное настроение. Здесь я провожу гимнастику пробуждения. Самомассаж, закаливающие мероприятия, ходьба по массажным дорожкам, водные процедуры.</vt:lpstr>
      <vt:lpstr>используя здоровьесберегающие технологии в режимных моментах, можно добиться определённого прогресса в вопросе укрепления и сохранения здоровья детей дошкольного возраста.  Здоровые дети – Это здоровая СТРАНА!  Хотелось бы закончить выступление такими словами: Здоровье ребенка превыше всего,  богатство земли не заменит его.  Здоровье не купишь, никто не продаст.  Его берегите, как сердце, как глаз!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Борисова</dc:creator>
  <cp:lastModifiedBy>МЕТОДИЧЕСКИЙ КАБИНЕТ</cp:lastModifiedBy>
  <cp:revision>22</cp:revision>
  <dcterms:created xsi:type="dcterms:W3CDTF">2023-08-28T18:07:00Z</dcterms:created>
  <dcterms:modified xsi:type="dcterms:W3CDTF">2023-11-24T09:27:03Z</dcterms:modified>
</cp:coreProperties>
</file>