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9" r:id="rId8"/>
    <p:sldId id="263" r:id="rId9"/>
    <p:sldId id="264" r:id="rId10"/>
    <p:sldId id="272" r:id="rId11"/>
    <p:sldId id="265" r:id="rId12"/>
    <p:sldId id="266" r:id="rId13"/>
    <p:sldId id="267" r:id="rId14"/>
    <p:sldId id="29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31BC7-36AB-4A54-9A81-6E2AC5E619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767" y="3429000"/>
            <a:ext cx="7766936" cy="1646302"/>
          </a:xfrm>
        </p:spPr>
        <p:txBody>
          <a:bodyPr/>
          <a:lstStyle/>
          <a:p>
            <a:r>
              <a:rPr lang="ru-RU" dirty="0"/>
              <a:t>«Формирование основ безопасности жизнедеятельности у дошкольников»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0A9790-0714-43D0-97EA-FCB1281C4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1367" y="5405968"/>
            <a:ext cx="7766936" cy="1096899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Подготовил воспитатель МБДОУ «Детский сад №88 </a:t>
            </a:r>
          </a:p>
          <a:p>
            <a:r>
              <a:rPr lang="ru-RU" dirty="0">
                <a:solidFill>
                  <a:schemeClr val="tx1"/>
                </a:solidFill>
              </a:rPr>
              <a:t>комбинированного вида» г. Орла</a:t>
            </a:r>
          </a:p>
          <a:p>
            <a:r>
              <a:rPr lang="ru-RU" dirty="0">
                <a:solidFill>
                  <a:schemeClr val="tx1"/>
                </a:solidFill>
              </a:rPr>
              <a:t>Анисимова Е.А.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D2D38604-3C2D-431E-A284-23E9767EC809}"/>
              </a:ext>
            </a:extLst>
          </p:cNvPr>
          <p:cNvSpPr txBox="1">
            <a:spLocks/>
          </p:cNvSpPr>
          <p:nvPr/>
        </p:nvSpPr>
        <p:spPr>
          <a:xfrm>
            <a:off x="135466" y="202733"/>
            <a:ext cx="12056534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chemeClr val="tx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Муниципальное бюджетное </a:t>
            </a:r>
          </a:p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chemeClr val="tx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дошкольное образовательное учреждение </a:t>
            </a:r>
            <a:br>
              <a:rPr lang="ru-RU" sz="1600" b="1" dirty="0">
                <a:solidFill>
                  <a:schemeClr val="tx1"/>
                </a:solidFill>
                <a:latin typeface="Cambria" pitchFamily="18" charset="0"/>
                <a:ea typeface="Calibri" pitchFamily="34" charset="0"/>
                <a:cs typeface="Arial" charset="0"/>
              </a:rPr>
            </a:br>
            <a:r>
              <a:rPr lang="ru-RU" sz="1600" b="1" dirty="0">
                <a:solidFill>
                  <a:schemeClr val="tx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«Детский сад №88 комбинированного вида» города Орла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7046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78C08-7E7E-4A39-989F-5D894888F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Уголок ОБЖ для детей дошкольного возраста.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5CDDB2-6310-4084-A351-769D42860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Уголок ОБЖ может содержать:</a:t>
            </a:r>
          </a:p>
          <a:p>
            <a:r>
              <a:rPr lang="ru-RU" dirty="0">
                <a:solidFill>
                  <a:schemeClr val="tx1"/>
                </a:solidFill>
              </a:rPr>
              <a:t>- Наглядные материалы по обучению безопасному поведению для детей (книги, плакаты, тематические альбомы, дорожные знаки, пожарные таблички и указатели и др.).</a:t>
            </a:r>
          </a:p>
          <a:p>
            <a:r>
              <a:rPr lang="ru-RU" dirty="0">
                <a:solidFill>
                  <a:schemeClr val="tx1"/>
                </a:solidFill>
              </a:rPr>
              <a:t>- Дидактические игры («Дорожные знаки», «Добрый и злой огонь», «Умный светофор», «Основы безопасности» и так далее) фабричного изготовления и созданные своими руками.</a:t>
            </a:r>
          </a:p>
          <a:p>
            <a:r>
              <a:rPr lang="ru-RU" dirty="0">
                <a:solidFill>
                  <a:schemeClr val="tx1"/>
                </a:solidFill>
              </a:rPr>
              <a:t>- Макеты улицы, двора, светофора, пожарного щита.</a:t>
            </a:r>
          </a:p>
          <a:p>
            <a:r>
              <a:rPr lang="ru-RU" dirty="0">
                <a:solidFill>
                  <a:schemeClr val="tx1"/>
                </a:solidFill>
              </a:rPr>
              <a:t>- Макеты предметов для личной безопасности: отражатели, огнетушитель.</a:t>
            </a:r>
          </a:p>
          <a:p>
            <a:r>
              <a:rPr lang="ru-RU" dirty="0">
                <a:solidFill>
                  <a:schemeClr val="tx1"/>
                </a:solidFill>
              </a:rPr>
              <a:t>- Игрушки для организации сюжетно-ролевых игр: телефон, машинки (специальный транспорт), куклы-пожарные, спасатели, полицейские; детская экипировка работников ГБДД и службы спасения.</a:t>
            </a:r>
          </a:p>
          <a:p>
            <a:r>
              <a:rPr lang="ru-RU" dirty="0">
                <a:solidFill>
                  <a:schemeClr val="tx1"/>
                </a:solidFill>
              </a:rPr>
              <a:t>- Напольное покрытие для конструирования дорожного движения при изучении </a:t>
            </a:r>
            <a:r>
              <a:rPr lang="ru-RU" dirty="0" err="1">
                <a:solidFill>
                  <a:schemeClr val="tx1"/>
                </a:solidFill>
              </a:rPr>
              <a:t>ПДД.и</a:t>
            </a:r>
            <a:r>
              <a:rPr lang="ru-RU" dirty="0">
                <a:solidFill>
                  <a:schemeClr val="tx1"/>
                </a:solidFill>
              </a:rPr>
              <a:t>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83565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78C08-7E7E-4A39-989F-5D894888F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Уголок ОБЖ для детей дошкольного возраста: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693964-AB24-4724-A9D2-A7755C59D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197101"/>
            <a:ext cx="5435600" cy="40767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3FD24B-4815-4911-98FB-075AA8818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2" y="2400301"/>
            <a:ext cx="5872480" cy="36703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724413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BD039-95DC-46A7-8709-DFB0C368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34" y="152400"/>
            <a:ext cx="8596668" cy="1320800"/>
          </a:xfrm>
        </p:spPr>
        <p:txBody>
          <a:bodyPr/>
          <a:lstStyle/>
          <a:p>
            <a:r>
              <a:rPr lang="ru-RU" dirty="0"/>
              <a:t>Встреча с инспекторами ГИБДД.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D8539B-41FE-479E-842D-6C839E66A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83" y="1131888"/>
            <a:ext cx="4925483" cy="369411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69307E-1647-450B-A071-678393890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791" y="1784350"/>
            <a:ext cx="3552825" cy="47371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3758E0-C63F-4E0E-8DDD-18D8477B1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2366" y="1473200"/>
            <a:ext cx="4969934" cy="4969934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73284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FC5AA-69C1-48F9-87E3-B2A2FC5B6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01600"/>
            <a:ext cx="8596668" cy="1320800"/>
          </a:xfrm>
        </p:spPr>
        <p:txBody>
          <a:bodyPr/>
          <a:lstStyle/>
          <a:p>
            <a:r>
              <a:rPr lang="ru-RU" dirty="0"/>
              <a:t>День здоровья в старшей группе.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5D068E-4D53-4291-BC0A-3EF9F3466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0" y="1308100"/>
            <a:ext cx="3886200" cy="38862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CCAF6A-9658-4EC2-8F81-C11CB3A1C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800" y="355600"/>
            <a:ext cx="3886200" cy="38862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708473-7554-46FC-B8D5-786E429FC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300" y="1524000"/>
            <a:ext cx="4978400" cy="49784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677421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AA87E-4557-4813-8B67-E3531513A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609087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788" accel="50000">
                                          <p:stCondLst>
                                            <p:cond delay="79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797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79">
                                          <p:stCondLst>
                                            <p:cond delay="797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905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905" tmFilter="0, 0; 0.125,0.2665; 0.25,0.4; 0.375,0.465; 0.5,0.5;  0.625,0.535; 0.75,0.6; 0.875,0.7335; 1,1">
                                          <p:stCondLst>
                                            <p:cond delay="29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52" tmFilter="0, 0; 0.125,0.2665; 0.25,0.4; 0.375,0.465; 0.5,0.5;  0.625,0.535; 0.75,0.6; 0.875,0.7335; 1,1">
                                          <p:stCondLst>
                                            <p:cond delay="57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17" tmFilter="0, 0; 0.125,0.2665; 0.25,0.4; 0.375,0.465; 0.5,0.5;  0.625,0.535; 0.75,0.6; 0.875,0.7335; 1,1">
                                          <p:stCondLst>
                                            <p:cond delay="72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88" accel="50000">
                                          <p:stCondLst>
                                            <p:cond delay="79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114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726" decel="50000">
                                          <p:stCondLst>
                                            <p:cond delay="28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114">
                                          <p:stCondLst>
                                            <p:cond delay="57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726" decel="50000">
                                          <p:stCondLst>
                                            <p:cond delay="585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14">
                                          <p:stCondLst>
                                            <p:cond delay="71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726" decel="50000">
                                          <p:stCondLst>
                                            <p:cond delay="729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14">
                                          <p:stCondLst>
                                            <p:cond delay="7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726" decel="50000">
                                          <p:stCondLst>
                                            <p:cond delay="80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099218-A0CA-4DFD-8178-747BCA67F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Безопасность – это не просто сумма усвоенных знаний, а умение правильно вести себя в различных ситуациях.</a:t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30B587C-C6DB-4F0F-B794-EC81170172E8}"/>
              </a:ext>
            </a:extLst>
          </p:cNvPr>
          <p:cNvSpPr/>
          <p:nvPr/>
        </p:nvSpPr>
        <p:spPr>
          <a:xfrm>
            <a:off x="990600" y="2413338"/>
            <a:ext cx="9067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spcAft>
                <a:spcPts val="0"/>
              </a:spcAft>
            </a:pPr>
            <a:r>
              <a:rPr lang="ru-RU" sz="24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Формирование основ безопасности и жизнедеятельности детей в условиях учреждения дошкольного образования является актуальной и значимой проблемой, поскольку обусловлено объективной необходимостью информирования детей о правилах безопасного поведения, приобретения ими опыта безопасного поведения в быту.</a:t>
            </a:r>
            <a:endParaRPr lang="ru-RU" sz="2400" b="1" dirty="0"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9610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82039F-4115-488B-A934-2B002ACF2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F0D04D-94EB-45E6-B6FB-E616C0961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Формирование и систематизация представлений детей дошкольного возраста о безопасной жизнедеятельности через занятия во всех видах деятельности.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Важно не только оберегать ребенка от опасности, но и готовить его встрече с возможными трудностями, </a:t>
            </a:r>
            <a:r>
              <a:rPr lang="ru-RU" b="1" dirty="0">
                <a:solidFill>
                  <a:schemeClr val="tx1"/>
                </a:solidFill>
              </a:rPr>
              <a:t>формировать</a:t>
            </a:r>
            <a:r>
              <a:rPr lang="ru-RU" dirty="0">
                <a:solidFill>
                  <a:schemeClr val="tx1"/>
                </a:solidFill>
              </a:rPr>
              <a:t> представление о наиболее опасных ситуациях, о необходимости соблюдения мер предосторожности, прививать ему навыки </a:t>
            </a:r>
            <a:r>
              <a:rPr lang="ru-RU" b="1" dirty="0">
                <a:solidFill>
                  <a:schemeClr val="tx1"/>
                </a:solidFill>
              </a:rPr>
              <a:t>безопасного</a:t>
            </a:r>
            <a:r>
              <a:rPr lang="ru-RU" dirty="0">
                <a:solidFill>
                  <a:schemeClr val="tx1"/>
                </a:solidFill>
              </a:rPr>
              <a:t> поведения в быту совместно с родителями, которые выступают для ребенка примером для подражания. Понятие </a:t>
            </a:r>
            <a:r>
              <a:rPr lang="ru-RU" b="1" dirty="0">
                <a:solidFill>
                  <a:schemeClr val="tx1"/>
                </a:solidFill>
              </a:rPr>
              <a:t>безопасности</a:t>
            </a:r>
            <a:r>
              <a:rPr lang="ru-RU" dirty="0">
                <a:solidFill>
                  <a:schemeClr val="tx1"/>
                </a:solidFill>
              </a:rPr>
              <a:t> в ДОУ ранее включало в себя только охрану </a:t>
            </a:r>
            <a:r>
              <a:rPr lang="ru-RU" b="1" dirty="0">
                <a:solidFill>
                  <a:schemeClr val="tx1"/>
                </a:solidFill>
              </a:rPr>
              <a:t>жизни и здоровья детей</a:t>
            </a:r>
            <a:r>
              <a:rPr lang="ru-RU" dirty="0">
                <a:solidFill>
                  <a:schemeClr val="tx1"/>
                </a:solidFill>
              </a:rPr>
              <a:t>. Но современный мир изменил подход к проблеме </a:t>
            </a:r>
            <a:r>
              <a:rPr lang="ru-RU" b="1" dirty="0">
                <a:solidFill>
                  <a:schemeClr val="tx1"/>
                </a:solidFill>
              </a:rPr>
              <a:t>безопасности</a:t>
            </a:r>
            <a:r>
              <a:rPr lang="ru-RU" dirty="0">
                <a:solidFill>
                  <a:schemeClr val="tx1"/>
                </a:solidFill>
              </a:rPr>
              <a:t>, в неё вошли и такие понятия как экологическая катастрофа и терроризм.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2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F0E544-A43D-40C0-820E-7D2FCD359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C02D61-35C6-455E-AAF0-6FD521E57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4489"/>
            <a:ext cx="8596668" cy="388077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Изучить теоретические основы воспитания безопасного поведений детей дошкольного возраста;</a:t>
            </a:r>
          </a:p>
          <a:p>
            <a:r>
              <a:rPr lang="ru-RU" dirty="0">
                <a:solidFill>
                  <a:schemeClr val="tx1"/>
                </a:solidFill>
              </a:rPr>
              <a:t>Выделить факторы оказывающие влияние на поведение ребенка в опасной ситуации;</a:t>
            </a:r>
          </a:p>
          <a:p>
            <a:r>
              <a:rPr lang="ru-RU" dirty="0">
                <a:solidFill>
                  <a:schemeClr val="tx1"/>
                </a:solidFill>
              </a:rPr>
              <a:t>Разработать перспективный план и конспекты по правилам БЖД;</a:t>
            </a:r>
          </a:p>
          <a:p>
            <a:r>
              <a:rPr lang="ru-RU" dirty="0">
                <a:solidFill>
                  <a:schemeClr val="tx1"/>
                </a:solidFill>
              </a:rPr>
              <a:t>Создать систему воспитательно – образовательной работе по  ОБЖ;</a:t>
            </a:r>
          </a:p>
          <a:p>
            <a:r>
              <a:rPr lang="ru-RU" dirty="0">
                <a:solidFill>
                  <a:schemeClr val="tx1"/>
                </a:solidFill>
              </a:rPr>
              <a:t>Создать систему в работе с родителями по формированию ОБЖ у старших дошкольников;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1356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8936E5-1C2D-4C14-B73A-EDA0736B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направления раздела: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0BBDF3-19A6-42F1-9EDB-2C3541544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268" y="1639889"/>
            <a:ext cx="8596668" cy="388077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Ребенок и его здоровье;</a:t>
            </a:r>
          </a:p>
          <a:p>
            <a:r>
              <a:rPr lang="ru-RU" sz="2800" dirty="0">
                <a:solidFill>
                  <a:schemeClr val="tx1"/>
                </a:solidFill>
              </a:rPr>
              <a:t>Ребенок и другие люди;</a:t>
            </a:r>
          </a:p>
          <a:p>
            <a:r>
              <a:rPr lang="ru-RU" sz="2800" dirty="0">
                <a:solidFill>
                  <a:schemeClr val="tx1"/>
                </a:solidFill>
              </a:rPr>
              <a:t>Ребенок дома;</a:t>
            </a:r>
          </a:p>
          <a:p>
            <a:r>
              <a:rPr lang="ru-RU" sz="2800" dirty="0">
                <a:solidFill>
                  <a:schemeClr val="tx1"/>
                </a:solidFill>
              </a:rPr>
              <a:t>Ребенок и природа;</a:t>
            </a:r>
          </a:p>
          <a:p>
            <a:r>
              <a:rPr lang="ru-RU" sz="2800" dirty="0">
                <a:solidFill>
                  <a:schemeClr val="tx1"/>
                </a:solidFill>
              </a:rPr>
              <a:t>Ребенок на улицах города.</a:t>
            </a:r>
          </a:p>
        </p:txBody>
      </p:sp>
    </p:spTree>
    <p:extLst>
      <p:ext uri="{BB962C8B-B14F-4D97-AF65-F5344CB8AC3E}">
        <p14:creationId xmlns:p14="http://schemas.microsoft.com/office/powerpoint/2010/main" val="25516928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0AB0E-9726-48F2-9D3C-53C56C099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Формы работы: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CA54EC-8CAD-4B4A-B363-D8FA64FBC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7501"/>
            <a:ext cx="8596668" cy="4453862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Ознакомление с правилами безопасности на специально организованных занятиях;</a:t>
            </a:r>
          </a:p>
          <a:p>
            <a:r>
              <a:rPr lang="ru-RU" sz="2000" dirty="0">
                <a:solidFill>
                  <a:schemeClr val="tx1"/>
                </a:solidFill>
              </a:rPr>
              <a:t>Ознакомление с правилами безопасности по средствам чтения и обсуждения литературных произведений, познавательных бесед;</a:t>
            </a:r>
          </a:p>
          <a:p>
            <a:r>
              <a:rPr lang="ru-RU" sz="2000" dirty="0">
                <a:solidFill>
                  <a:schemeClr val="tx1"/>
                </a:solidFill>
              </a:rPr>
              <a:t>Организация тематических конкурсов детских рисунков и поделок;</a:t>
            </a:r>
          </a:p>
          <a:p>
            <a:r>
              <a:rPr lang="ru-RU" sz="2000" dirty="0">
                <a:solidFill>
                  <a:schemeClr val="tx1"/>
                </a:solidFill>
              </a:rPr>
              <a:t>Использование тематических альбомов и плакатов, ДИ и пособий;</a:t>
            </a:r>
          </a:p>
          <a:p>
            <a:r>
              <a:rPr lang="ru-RU" sz="2000" dirty="0">
                <a:solidFill>
                  <a:schemeClr val="tx1"/>
                </a:solidFill>
              </a:rPr>
              <a:t>Встреча с интересными людьми разных профессий;</a:t>
            </a:r>
          </a:p>
          <a:p>
            <a:r>
              <a:rPr lang="ru-RU" sz="2000" dirty="0">
                <a:solidFill>
                  <a:schemeClr val="tx1"/>
                </a:solidFill>
              </a:rPr>
              <a:t>Просмотр презентаций по данной тематике;</a:t>
            </a:r>
          </a:p>
          <a:p>
            <a:r>
              <a:rPr lang="ru-RU" sz="2000" dirty="0">
                <a:solidFill>
                  <a:schemeClr val="tx1"/>
                </a:solidFill>
              </a:rPr>
              <a:t>Познавательные минутки;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5620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301067" y="1844824"/>
            <a:ext cx="3649129" cy="201622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Методы ознакомления детей с основами безопасности</a:t>
            </a:r>
            <a:endParaRPr lang="ru-RU" sz="2400" dirty="0">
              <a:solidFill>
                <a:srgbClr val="7030A0"/>
              </a:solidFill>
            </a:endParaRPr>
          </a:p>
        </p:txBody>
      </p:sp>
      <p:cxnSp>
        <p:nvCxnSpPr>
          <p:cNvPr id="6" name="Прямая со стрелкой 5"/>
          <p:cNvCxnSpPr>
            <a:cxnSpLocks/>
            <a:stCxn id="4" idx="0"/>
          </p:cNvCxnSpPr>
          <p:nvPr/>
        </p:nvCxnSpPr>
        <p:spPr>
          <a:xfrm flipV="1">
            <a:off x="6125632" y="1700810"/>
            <a:ext cx="1977909" cy="1440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8427576" y="2132856"/>
            <a:ext cx="3523124" cy="2016224"/>
          </a:xfrm>
          <a:prstGeom prst="rect">
            <a:avLst/>
          </a:prstGeom>
          <a:solidFill>
            <a:srgbClr val="FFFF99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Придумывание сказок на разные темы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581650" y="316548"/>
            <a:ext cx="4265837" cy="1256355"/>
          </a:xfrm>
          <a:prstGeom prst="rect">
            <a:avLst/>
          </a:prstGeom>
          <a:solidFill>
            <a:srgbClr val="FFFF99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Использование иллюстраций, рисование на различные темы</a:t>
            </a:r>
          </a:p>
        </p:txBody>
      </p:sp>
      <p:cxnSp>
        <p:nvCxnSpPr>
          <p:cNvPr id="20" name="Прямая со стрелкой 19"/>
          <p:cNvCxnSpPr>
            <a:cxnSpLocks/>
            <a:stCxn id="4" idx="6"/>
            <a:endCxn id="15" idx="1"/>
          </p:cNvCxnSpPr>
          <p:nvPr/>
        </p:nvCxnSpPr>
        <p:spPr>
          <a:xfrm>
            <a:off x="7950196" y="2852936"/>
            <a:ext cx="47738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cxnSpLocks/>
            <a:stCxn id="4" idx="4"/>
          </p:cNvCxnSpPr>
          <p:nvPr/>
        </p:nvCxnSpPr>
        <p:spPr>
          <a:xfrm>
            <a:off x="6125632" y="3861048"/>
            <a:ext cx="169856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125632" y="3861048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cxnSpLocks/>
            <a:stCxn id="4" idx="4"/>
          </p:cNvCxnSpPr>
          <p:nvPr/>
        </p:nvCxnSpPr>
        <p:spPr>
          <a:xfrm flipH="1">
            <a:off x="4610352" y="3861048"/>
            <a:ext cx="151528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cxnSpLocks/>
            <a:stCxn id="4" idx="2"/>
            <a:endCxn id="44" idx="3"/>
          </p:cNvCxnSpPr>
          <p:nvPr/>
        </p:nvCxnSpPr>
        <p:spPr>
          <a:xfrm flipH="1">
            <a:off x="4014921" y="2852936"/>
            <a:ext cx="28614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cxnSpLocks/>
            <a:stCxn id="4" idx="0"/>
          </p:cNvCxnSpPr>
          <p:nvPr/>
        </p:nvCxnSpPr>
        <p:spPr>
          <a:xfrm flipH="1" flipV="1">
            <a:off x="4014920" y="1700808"/>
            <a:ext cx="2110712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433888" y="244539"/>
            <a:ext cx="4176464" cy="1256354"/>
          </a:xfrm>
          <a:prstGeom prst="rect">
            <a:avLst/>
          </a:prstGeom>
          <a:solidFill>
            <a:srgbClr val="FFFF99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Наблюдение, беседы, эксперименты.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846014" y="4653136"/>
            <a:ext cx="3317275" cy="1296144"/>
          </a:xfrm>
          <a:prstGeom prst="rect">
            <a:avLst/>
          </a:prstGeom>
          <a:solidFill>
            <a:srgbClr val="FFFF99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Моделирование ситуации, сюжеты из жизни.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835862" y="4689140"/>
            <a:ext cx="2773579" cy="1908212"/>
          </a:xfrm>
          <a:prstGeom prst="rect">
            <a:avLst/>
          </a:prstGeom>
          <a:solidFill>
            <a:srgbClr val="FFFF99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Игровые приемы, тренинги.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836731" y="4689140"/>
            <a:ext cx="3773621" cy="1260140"/>
          </a:xfrm>
          <a:prstGeom prst="rect">
            <a:avLst/>
          </a:prstGeom>
          <a:solidFill>
            <a:srgbClr val="FFFF99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Сравнение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41300" y="2132856"/>
            <a:ext cx="3773621" cy="2016224"/>
          </a:xfrm>
          <a:prstGeom prst="rect">
            <a:avLst/>
          </a:prstGeom>
          <a:solidFill>
            <a:srgbClr val="FFFF99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Повторение</a:t>
            </a:r>
          </a:p>
        </p:txBody>
      </p:sp>
    </p:spTree>
    <p:extLst>
      <p:ext uri="{BB962C8B-B14F-4D97-AF65-F5344CB8AC3E}">
        <p14:creationId xmlns:p14="http://schemas.microsoft.com/office/powerpoint/2010/main" val="134710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162F2-59B1-46FE-B8F6-248206101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Целевые прогулки: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84BA50-BAAF-499E-B15E-2C5BD33CD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930400"/>
            <a:ext cx="5401733" cy="40513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3B217E-087B-4997-B525-CF0035E5D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266" y="1930400"/>
            <a:ext cx="5401733" cy="40513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670242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5F0DED-AF58-4705-8004-FBFDAA6E2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Дидактические игры по правилам дорожного движения: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828E17-324F-4EA6-AF57-532FAA304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2108200"/>
            <a:ext cx="4318000" cy="4318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20DE44-A40C-4FC4-9CE1-0A59815A2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08200"/>
            <a:ext cx="5469467" cy="4318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341741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</TotalTime>
  <Words>438</Words>
  <Application>Microsoft Office PowerPoint</Application>
  <PresentationFormat>Широкоэкранный</PresentationFormat>
  <Paragraphs>53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Cambria</vt:lpstr>
      <vt:lpstr>Trebuchet MS</vt:lpstr>
      <vt:lpstr>Wingdings 3</vt:lpstr>
      <vt:lpstr>Аспект</vt:lpstr>
      <vt:lpstr>«Формирование основ безопасности жизнедеятельности у дошкольников»</vt:lpstr>
      <vt:lpstr>Безопасность – это не просто сумма усвоенных знаний, а умение правильно вести себя в различных ситуациях. </vt:lpstr>
      <vt:lpstr>Цель:</vt:lpstr>
      <vt:lpstr>Задачи:</vt:lpstr>
      <vt:lpstr>Основные направления раздела:</vt:lpstr>
      <vt:lpstr>Формы работы:</vt:lpstr>
      <vt:lpstr>Презентация PowerPoint</vt:lpstr>
      <vt:lpstr>Целевые прогулки:</vt:lpstr>
      <vt:lpstr>Дидактические игры по правилам дорожного движения:</vt:lpstr>
      <vt:lpstr>Уголок ОБЖ для детей дошкольного возраста.</vt:lpstr>
      <vt:lpstr>Уголок ОБЖ для детей дошкольного возраста:</vt:lpstr>
      <vt:lpstr>Встреча с инспекторами ГИБДД.</vt:lpstr>
      <vt:lpstr>День здоровья в старшей группе.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НатаБара</dc:creator>
  <cp:lastModifiedBy>НатаБара</cp:lastModifiedBy>
  <cp:revision>11</cp:revision>
  <dcterms:created xsi:type="dcterms:W3CDTF">2023-11-17T11:00:49Z</dcterms:created>
  <dcterms:modified xsi:type="dcterms:W3CDTF">2023-11-17T12:21:46Z</dcterms:modified>
</cp:coreProperties>
</file>