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87" r:id="rId5"/>
    <p:sldId id="289" r:id="rId6"/>
    <p:sldId id="285" r:id="rId7"/>
    <p:sldId id="270" r:id="rId8"/>
    <p:sldId id="290" r:id="rId9"/>
    <p:sldId id="268" r:id="rId10"/>
    <p:sldId id="264" r:id="rId11"/>
    <p:sldId id="26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780" y="-315416"/>
            <a:ext cx="9645780" cy="7234335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60032" y="4786322"/>
            <a:ext cx="4069751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Стеблецова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Татьяна Александровна воспитатель высшей кв. категории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1308" y="6000768"/>
            <a:ext cx="81105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г.Орёл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9" y="363605"/>
            <a:ext cx="807249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«Детский сад №48 комбинированного вида» </a:t>
            </a:r>
            <a:endParaRPr lang="ru-RU" dirty="0"/>
          </a:p>
        </p:txBody>
      </p:sp>
      <p:sp>
        <p:nvSpPr>
          <p:cNvPr id="13" name="Круглая лента лицом вниз 12"/>
          <p:cNvSpPr/>
          <p:nvPr/>
        </p:nvSpPr>
        <p:spPr>
          <a:xfrm>
            <a:off x="155575" y="1460368"/>
            <a:ext cx="8572624" cy="2061183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«Приобщение детей младшего дошкольного возраста к истокам русской народной культуры средствами сказок».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Русская народная сказка как проводник культуры в сердце ребё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C:\Users\Дом\Downloads\16975571336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9" y="4293096"/>
            <a:ext cx="3685144" cy="22117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404664"/>
            <a:ext cx="504056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В театрализованном уголке располагаются: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- различные виды театров: бибабо, настольный,  театр на </a:t>
            </a:r>
            <a:r>
              <a:rPr lang="ru-RU" dirty="0" err="1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и др. ; </a:t>
            </a:r>
            <a:b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- реквизит для разыгрывания сценок и спектаклей: набор кукол, ширмы для кукольного театра, элементы костюмов, маски; </a:t>
            </a:r>
            <a:b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- атрибуты для различных игровых позиций: театральный реквизит, декорации, книги, музыкальные инструменты.</a:t>
            </a:r>
            <a:endParaRPr lang="ru-RU" dirty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3356992"/>
            <a:ext cx="3643306" cy="3643306"/>
          </a:xfrm>
          <a:prstGeom prst="rect">
            <a:avLst/>
          </a:prstGeom>
        </p:spPr>
      </p:pic>
      <p:pic>
        <p:nvPicPr>
          <p:cNvPr id="11" name="Рисунок 10" descr="C:\Users\Дом\Downloads\16961536265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6651"/>
            <a:ext cx="2664296" cy="405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1180218.JPG"/>
          <p:cNvPicPr>
            <a:picLocks noChangeAspect="1"/>
          </p:cNvPicPr>
          <p:nvPr/>
        </p:nvPicPr>
        <p:blipFill rotWithShape="1">
          <a:blip r:embed="rId5" cstate="print"/>
          <a:srcRect t="25802"/>
          <a:stretch/>
        </p:blipFill>
        <p:spPr>
          <a:xfrm>
            <a:off x="5364088" y="4581128"/>
            <a:ext cx="3555256" cy="21180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Прямоугольник 6"/>
          <p:cNvSpPr/>
          <p:nvPr/>
        </p:nvSpPr>
        <p:spPr>
          <a:xfrm>
            <a:off x="1603149" y="3701308"/>
            <a:ext cx="371925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1A465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родителей, в папку-передвижку,  поместила консультацию «Какие русские народные сказки читать детям?»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3214694"/>
            <a:ext cx="3643306" cy="36433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64299" y="621304"/>
            <a:ext cx="6455640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 Вывод: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усская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народная сказка позволяет обогащать духовный мир дошкольников, развивать патриотизм и чувство любви к народному творчеству, уважение к прошлому своего народа, изучению его традиций, усвоения морально-нравственных норм поведения в обществе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:\рабочий стол-июнь2020г\фотографии к сценарию теремок ср гр 2019\image-28-11-19-09-28-5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" t="14245" r="13277" b="-1"/>
          <a:stretch/>
        </p:blipFill>
        <p:spPr bwMode="auto">
          <a:xfrm>
            <a:off x="5004048" y="4221088"/>
            <a:ext cx="3456385" cy="2231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3214694"/>
            <a:ext cx="3643306" cy="364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5583" y="1279578"/>
            <a:ext cx="6692834" cy="25545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3200" b="1" dirty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1A465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7200" b="1" dirty="0" smtClean="0">
              <a:solidFill>
                <a:srgbClr val="1A465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41775"/>
            <a:ext cx="3347233" cy="1424355"/>
          </a:xfrm>
          <a:prstGeom prst="rect">
            <a:avLst/>
          </a:prstGeom>
        </p:spPr>
      </p:pic>
      <p:pic>
        <p:nvPicPr>
          <p:cNvPr id="8" name="Рисунок 7" descr="img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4365104"/>
            <a:ext cx="2736304" cy="2021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0034" y="1428736"/>
            <a:ext cx="8215338" cy="23391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приобщать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детей дошкольного возраста к культуре и обычаям русского народа посредством русской народной сказки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239430"/>
            <a:ext cx="3643306" cy="3643306"/>
          </a:xfrm>
          <a:prstGeom prst="rect">
            <a:avLst/>
          </a:prstGeom>
        </p:spPr>
      </p:pic>
      <p:pic>
        <p:nvPicPr>
          <p:cNvPr id="9" name="Рисунок 8" descr="C:\Users\Дом\Downloads\IMG-20230505-WA009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8" r="5704" b="34183"/>
          <a:stretch/>
        </p:blipFill>
        <p:spPr bwMode="auto">
          <a:xfrm>
            <a:off x="683568" y="4293096"/>
            <a:ext cx="285056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57884" y="3286124"/>
            <a:ext cx="3571876" cy="35718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188640"/>
            <a:ext cx="75608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и приёмы работы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889844"/>
            <a:ext cx="8424936" cy="4699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marL="342900" indent="-342900">
              <a:buFont typeface="Wingdings" pitchFamily="2" charset="2"/>
              <a:buChar char="v"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наглядный метод (демонстрация иллюстраций и картин, показ способов действий);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словесный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(коллективное чтение, заучивание наизусть отрывок);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(игры-драматизации, игры-инсценировки, дидактические игры, настольно-печатные игры).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852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57884" y="3573016"/>
            <a:ext cx="3106604" cy="3284984"/>
          </a:xfrm>
          <a:prstGeom prst="rect">
            <a:avLst/>
          </a:prstGeom>
        </p:spPr>
      </p:pic>
      <p:pic>
        <p:nvPicPr>
          <p:cNvPr id="7" name="Рисунок 6" descr="C:\Users\Дом\Downloads\IMG-20231002-WA00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2" t="17556" r="-805" b="24328"/>
          <a:stretch/>
        </p:blipFill>
        <p:spPr bwMode="auto">
          <a:xfrm>
            <a:off x="506388" y="1092797"/>
            <a:ext cx="2448272" cy="1960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Блок-схема: процесс 11"/>
          <p:cNvSpPr/>
          <p:nvPr/>
        </p:nvSpPr>
        <p:spPr>
          <a:xfrm>
            <a:off x="4427984" y="764704"/>
            <a:ext cx="4320480" cy="3384376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190790" y="1179618"/>
            <a:ext cx="4693578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со сказкой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Рассказывание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по сказке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иллюстрации к сказке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188640"/>
            <a:ext cx="748883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Используемые методы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приёмы 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Дом\Downloads\169755336590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1333" r="3726" b="5778"/>
          <a:stretch/>
        </p:blipFill>
        <p:spPr bwMode="auto">
          <a:xfrm>
            <a:off x="434380" y="3009723"/>
            <a:ext cx="2520280" cy="1727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Дом\Downloads\169756383297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2740"/>
          <a:stretch/>
        </p:blipFill>
        <p:spPr bwMode="auto">
          <a:xfrm>
            <a:off x="432898" y="4702601"/>
            <a:ext cx="3018038" cy="1970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99470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814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57884" y="3286124"/>
            <a:ext cx="3571876" cy="3571876"/>
          </a:xfrm>
          <a:prstGeom prst="rect">
            <a:avLst/>
          </a:prstGeom>
        </p:spPr>
      </p:pic>
      <p:pic>
        <p:nvPicPr>
          <p:cNvPr id="6" name="Рисунок 5" descr="C:\Users\Дом\Downloads\2023-10-17-20-49-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7" y="825111"/>
            <a:ext cx="3617604" cy="261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Дом\Downloads\2023-10-17-21-03-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6378"/>
            <a:ext cx="3812610" cy="306262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10197" y="366378"/>
            <a:ext cx="36176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 сказку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7744" y="3558956"/>
            <a:ext cx="35201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Узнай по описанию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:\Users\Дом\Downloads\2023-10-17-21-04-4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20623"/>
            <a:ext cx="3520821" cy="2504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0461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-118600"/>
            <a:ext cx="9144000" cy="6976599"/>
          </a:xfrm>
          <a:prstGeom prst="rect">
            <a:avLst/>
          </a:prstGeom>
        </p:spPr>
      </p:pic>
      <p:pic>
        <p:nvPicPr>
          <p:cNvPr id="5" name="Рисунок 4" descr="C:\Users\Дом\Downloads\169615478309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6" r="325" b="21442"/>
          <a:stretch/>
        </p:blipFill>
        <p:spPr bwMode="auto">
          <a:xfrm>
            <a:off x="1357025" y="1025410"/>
            <a:ext cx="2505075" cy="3157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Дом\Downloads\16961541573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31206"/>
            <a:ext cx="2232248" cy="3055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Дом\Downloads\16961687789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51762"/>
            <a:ext cx="3848100" cy="195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31640" y="188640"/>
            <a:ext cx="684076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сказок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Дом\Downloads\169756196099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r="5641"/>
          <a:stretch/>
        </p:blipFill>
        <p:spPr bwMode="auto">
          <a:xfrm>
            <a:off x="280538" y="4396003"/>
            <a:ext cx="4288448" cy="1950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14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123728" y="3286125"/>
            <a:ext cx="3571876" cy="35718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3648" y="188640"/>
            <a:ext cx="624017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Моделирование  сказки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Дом\Downloads\169764848486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97"/>
          <a:stretch/>
        </p:blipFill>
        <p:spPr bwMode="auto">
          <a:xfrm>
            <a:off x="611560" y="1412776"/>
            <a:ext cx="2808312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C:\Users\Дом\Downloads\16976484848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34563"/>
            <a:ext cx="2736304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599367" y="5032531"/>
            <a:ext cx="280831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«Репка»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0999" y="4978041"/>
            <a:ext cx="276738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Сказка «Колобок»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57884" y="3286124"/>
            <a:ext cx="3571876" cy="35718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3648" y="188640"/>
            <a:ext cx="655272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Корректурная  таблиц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15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81075"/>
            <a:ext cx="8353425" cy="568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2074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03867349_0_b07ed_74cb482c_X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3214694"/>
            <a:ext cx="3643306" cy="364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07306" y="188639"/>
            <a:ext cx="663710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Пластические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этюды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:\Users\Дом\Downloads\16961536975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4"/>
          <a:stretch/>
        </p:blipFill>
        <p:spPr bwMode="auto">
          <a:xfrm>
            <a:off x="5724126" y="1268760"/>
            <a:ext cx="3223171" cy="1824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 descr="C:\Users\Дом\Downloads\169617847144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4" t="7906" r="7534" b="23693"/>
          <a:stretch/>
        </p:blipFill>
        <p:spPr bwMode="auto">
          <a:xfrm>
            <a:off x="1979712" y="1124744"/>
            <a:ext cx="1728192" cy="3510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G:\фотки день матери 2018г\image (2)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" t="9231" r="64112" b="16260"/>
          <a:stretch/>
        </p:blipFill>
        <p:spPr bwMode="auto">
          <a:xfrm>
            <a:off x="4355976" y="3429000"/>
            <a:ext cx="1656184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813">
            <a:off x="6648649" y="3770470"/>
            <a:ext cx="2352159" cy="235357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76559</TotalTime>
  <Words>186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Дом</cp:lastModifiedBy>
  <cp:revision>133</cp:revision>
  <dcterms:created xsi:type="dcterms:W3CDTF">2017-04-23T09:44:57Z</dcterms:created>
  <dcterms:modified xsi:type="dcterms:W3CDTF">2023-11-23T18:19:20Z</dcterms:modified>
</cp:coreProperties>
</file>