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EFD2-BC4C-440A-8814-719E81BF5774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C985BED-C617-41C5-B7DD-C4FC0CC5B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58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EFD2-BC4C-440A-8814-719E81BF5774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985BED-C617-41C5-B7DD-C4FC0CC5B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6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EFD2-BC4C-440A-8814-719E81BF5774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985BED-C617-41C5-B7DD-C4FC0CC5B96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6494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EFD2-BC4C-440A-8814-719E81BF5774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985BED-C617-41C5-B7DD-C4FC0CC5B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562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EFD2-BC4C-440A-8814-719E81BF5774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985BED-C617-41C5-B7DD-C4FC0CC5B96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0311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EFD2-BC4C-440A-8814-719E81BF5774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985BED-C617-41C5-B7DD-C4FC0CC5B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120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EFD2-BC4C-440A-8814-719E81BF5774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5BED-C617-41C5-B7DD-C4FC0CC5B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663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EFD2-BC4C-440A-8814-719E81BF5774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5BED-C617-41C5-B7DD-C4FC0CC5B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99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EFD2-BC4C-440A-8814-719E81BF5774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5BED-C617-41C5-B7DD-C4FC0CC5B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35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EFD2-BC4C-440A-8814-719E81BF5774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985BED-C617-41C5-B7DD-C4FC0CC5B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14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EFD2-BC4C-440A-8814-719E81BF5774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C985BED-C617-41C5-B7DD-C4FC0CC5B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7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EFD2-BC4C-440A-8814-719E81BF5774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C985BED-C617-41C5-B7DD-C4FC0CC5B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55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EFD2-BC4C-440A-8814-719E81BF5774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5BED-C617-41C5-B7DD-C4FC0CC5B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91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EFD2-BC4C-440A-8814-719E81BF5774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5BED-C617-41C5-B7DD-C4FC0CC5B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6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EFD2-BC4C-440A-8814-719E81BF5774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5BED-C617-41C5-B7DD-C4FC0CC5B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12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EFD2-BC4C-440A-8814-719E81BF5774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985BED-C617-41C5-B7DD-C4FC0CC5B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58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6EFD2-BC4C-440A-8814-719E81BF5774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C985BED-C617-41C5-B7DD-C4FC0CC5B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95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722" y="1450731"/>
            <a:ext cx="62073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Сюжетно-ролевая игра как средство ознакомления с миром профессий и ранней профориентации дошкольников.</a:t>
            </a:r>
            <a:endParaRPr lang="ru-RU" sz="5400" b="1" i="1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3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8162" y="992485"/>
            <a:ext cx="6840073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</a:t>
            </a:r>
            <a:r>
              <a:rPr lang="ru-RU" sz="2300" b="1" dirty="0" smtClean="0"/>
              <a:t>«Игра – дитя труда. Но не всякого, а более или менее сложного, требующего подготовки, тренировки…»  Даниил Борисович  Эльконин.</a:t>
            </a:r>
          </a:p>
          <a:p>
            <a:r>
              <a:rPr lang="ru-RU" sz="2300" b="1" dirty="0" smtClean="0"/>
              <a:t>      «Игра имеет важное значение в жизни ребенка. Каков ребенок в игре, таким он будет в работе, когда вырастет»  Антон Семенович Макаренко.</a:t>
            </a:r>
            <a:endParaRPr lang="ru-RU" sz="2300" b="1" dirty="0"/>
          </a:p>
        </p:txBody>
      </p:sp>
    </p:spTree>
    <p:extLst>
      <p:ext uri="{BB962C8B-B14F-4D97-AF65-F5344CB8AC3E}">
        <p14:creationId xmlns:p14="http://schemas.microsoft.com/office/powerpoint/2010/main" val="21385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4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9082" y="1123885"/>
            <a:ext cx="89198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i="1" dirty="0" smtClean="0">
              <a:solidFill>
                <a:srgbClr val="C00000"/>
              </a:solidFill>
            </a:endParaRPr>
          </a:p>
          <a:p>
            <a:r>
              <a:rPr lang="ru-RU" sz="4800" b="1" i="1" dirty="0" smtClean="0">
                <a:solidFill>
                  <a:srgbClr val="C00000"/>
                </a:solidFill>
              </a:rPr>
              <a:t>Благодарим за внимание! </a:t>
            </a:r>
            <a:endParaRPr lang="ru-RU" sz="4800" b="1" i="1" dirty="0">
              <a:solidFill>
                <a:srgbClr val="C00000"/>
              </a:solidFill>
            </a:endParaRPr>
          </a:p>
          <a:p>
            <a:r>
              <a:rPr lang="ru-RU" sz="4800" b="1" i="1" dirty="0" smtClean="0">
                <a:solidFill>
                  <a:srgbClr val="C00000"/>
                </a:solidFill>
              </a:rPr>
              <a:t>Творческих всем успехов!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8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9863" y="738554"/>
            <a:ext cx="48533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400" b="1" dirty="0"/>
              <a:t>В жизни каждого человека профессиональная деятельность занимает важное место. С первых шагов ребенка родители задумываются о его будущем, внимательно следят за интересами и склонностями своего ребенка, стараясь предопределить его профессиональную судьбу.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46" y="1053024"/>
            <a:ext cx="6005147" cy="580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0876" y="729763"/>
            <a:ext cx="10207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В </a:t>
            </a:r>
            <a:r>
              <a:rPr lang="ru-RU" sz="2000" b="1" dirty="0"/>
              <a:t>своей работе по ранней профориентации детей мы используем различные технологии, методы и приемы. Но самым эффективным средством для нас стала организация сюжетно-ролевых игр с профессиональной направленностью.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052" y="2208078"/>
            <a:ext cx="8012723" cy="455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6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1" y="711202"/>
            <a:ext cx="1045991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</a:t>
            </a:r>
            <a:r>
              <a:rPr lang="ru-RU" b="1" dirty="0" smtClean="0"/>
              <a:t>Для </a:t>
            </a:r>
            <a:r>
              <a:rPr lang="ru-RU" b="1" dirty="0"/>
              <a:t>ознакомления детей с современным миром профессий и в нашем дошкольном учреждении мы создали игровые пространства, уголки для сюжетно-ролевых игр: - Магазин, </a:t>
            </a:r>
            <a:r>
              <a:rPr lang="ru-RU" b="1" dirty="0" smtClean="0"/>
              <a:t>Аптека, </a:t>
            </a:r>
            <a:r>
              <a:rPr lang="ru-RU" b="1" dirty="0"/>
              <a:t>Парикмахерская, студия «Рукодельники»; «Кафе </a:t>
            </a:r>
            <a:r>
              <a:rPr lang="ru-RU" b="1" dirty="0" smtClean="0"/>
              <a:t>«Ромашка</a:t>
            </a:r>
            <a:r>
              <a:rPr lang="ru-RU" b="1" dirty="0"/>
              <a:t>», </a:t>
            </a:r>
            <a:r>
              <a:rPr lang="ru-RU" b="1" dirty="0" smtClean="0"/>
              <a:t>«</a:t>
            </a:r>
            <a:r>
              <a:rPr lang="ru-RU" b="1" dirty="0"/>
              <a:t>Салон </a:t>
            </a:r>
            <a:r>
              <a:rPr lang="ru-RU" b="1" dirty="0" smtClean="0"/>
              <a:t>красоты «Принцесса</a:t>
            </a:r>
            <a:r>
              <a:rPr lang="ru-RU" b="1" dirty="0"/>
              <a:t>»; Все созданные игровые пространства позволяют в сюжетно-ролевых играх в доступной форме познакомить детей с миром профессий.  </a:t>
            </a:r>
            <a:r>
              <a:rPr lang="ru-RU" sz="1600" dirty="0"/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95" y="3382462"/>
            <a:ext cx="1350242" cy="17943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71" y="4673399"/>
            <a:ext cx="1328527" cy="17654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67" y="4797977"/>
            <a:ext cx="1402706" cy="18640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42" y="4925607"/>
            <a:ext cx="1374178" cy="18261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97" y="4768181"/>
            <a:ext cx="1436819" cy="19093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889" y="4797977"/>
            <a:ext cx="1313412" cy="1745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013" y="3382462"/>
            <a:ext cx="1384081" cy="18393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072" y="4623986"/>
            <a:ext cx="1444041" cy="19193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15" y="2375499"/>
            <a:ext cx="1545765" cy="20541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94" y="2374954"/>
            <a:ext cx="1546021" cy="20545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80" y="2375499"/>
            <a:ext cx="1545068" cy="20532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26" y="2364914"/>
            <a:ext cx="1552710" cy="206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0" y="712177"/>
            <a:ext cx="10477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Цель: формировать у воспитанников первоначальные представления о некоторых видах труда взрослых, простейших трудовых операциях и материалах через сюжетно- ролевые игры.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77" y="2088722"/>
            <a:ext cx="8212992" cy="46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2085" y="764930"/>
            <a:ext cx="61634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Задачи:</a:t>
            </a:r>
          </a:p>
          <a:p>
            <a:r>
              <a:rPr lang="ru-RU" sz="2000" b="1" dirty="0"/>
              <a:t>- сформировать у ребёнка эмоционально-положительное отношение к труду и профессиональному миру;</a:t>
            </a:r>
          </a:p>
          <a:p>
            <a:r>
              <a:rPr lang="ru-RU" sz="2000" b="1" dirty="0"/>
              <a:t>- развивать интерес к профессиям родителей и наиболее распространенным профессиям;</a:t>
            </a:r>
          </a:p>
          <a:p>
            <a:r>
              <a:rPr lang="ru-RU" sz="2000" b="1" dirty="0"/>
              <a:t>- научить детей отражать в сюжетно - ролевой игре особенности, присущие различным профессиям;</a:t>
            </a:r>
          </a:p>
          <a:p>
            <a:r>
              <a:rPr lang="ru-RU" sz="2000" b="1" dirty="0"/>
              <a:t>- обращать внимание детей на положительных сказочных героев и персонажей литературных произведений, которые трудятся;</a:t>
            </a:r>
          </a:p>
          <a:p>
            <a:r>
              <a:rPr lang="ru-RU" sz="2000" b="1" dirty="0"/>
              <a:t>- развивать представления об использовании безопасных способов выполнения</a:t>
            </a:r>
          </a:p>
          <a:p>
            <a:r>
              <a:rPr lang="ru-RU" sz="2000" b="1" dirty="0"/>
              <a:t>профессиональной деятельности людей ближайшего окружения.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362" y="764930"/>
            <a:ext cx="4146269" cy="533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2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563" y="756137"/>
            <a:ext cx="57237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Ожидаемый </a:t>
            </a:r>
            <a:r>
              <a:rPr lang="ru-RU" sz="2000" b="1" dirty="0"/>
              <a:t>результат:</a:t>
            </a:r>
            <a:endParaRPr lang="ru-RU" sz="2000" dirty="0"/>
          </a:p>
          <a:p>
            <a:r>
              <a:rPr lang="ru-RU" sz="2000" b="1" dirty="0"/>
              <a:t>Реализация обозначенных задач позволяет достичь следующих результатов:</a:t>
            </a:r>
          </a:p>
          <a:p>
            <a:r>
              <a:rPr lang="ru-RU" sz="2000" b="1" dirty="0"/>
              <a:t>-  ребенок называет некоторые профессии;</a:t>
            </a:r>
          </a:p>
          <a:p>
            <a:r>
              <a:rPr lang="ru-RU" sz="2000" b="1" dirty="0"/>
              <a:t>- различает профессии по нескольким признакам;</a:t>
            </a:r>
          </a:p>
          <a:p>
            <a:r>
              <a:rPr lang="ru-RU" sz="2000" b="1" dirty="0"/>
              <a:t>- имеет представление о профессиях родителей;</a:t>
            </a:r>
          </a:p>
          <a:p>
            <a:r>
              <a:rPr lang="ru-RU" sz="2000" b="1" dirty="0"/>
              <a:t>- моделирует в игре отношения между людьми разных профессий;</a:t>
            </a:r>
          </a:p>
          <a:p>
            <a:r>
              <a:rPr lang="ru-RU" sz="2000" b="1" dirty="0"/>
              <a:t>- участвует в посильной трудовой деятельности взрослых;</a:t>
            </a:r>
          </a:p>
          <a:p>
            <a:r>
              <a:rPr lang="ru-RU" sz="2000" b="1" dirty="0"/>
              <a:t>- эмоционально-положительно относится к трудовой деятельности, труду в целом;</a:t>
            </a:r>
          </a:p>
          <a:p>
            <a:r>
              <a:rPr lang="ru-RU" sz="2000" b="1" dirty="0"/>
              <a:t>- демонстрирует осознанный способ безопасного поведения в быту.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690" y="756137"/>
            <a:ext cx="5449310" cy="526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4014" y="712176"/>
            <a:ext cx="1094642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А сейчас мы с вами поиграем в калейдоскоп профессий (За каждый ответ даем снежинку (голубого и белого цвета)</a:t>
            </a:r>
          </a:p>
          <a:p>
            <a:r>
              <a:rPr lang="ru-RU" sz="2800" b="1" dirty="0" smtClean="0"/>
              <a:t>1. Самая сладкая профессия</a:t>
            </a:r>
          </a:p>
          <a:p>
            <a:r>
              <a:rPr lang="ru-RU" sz="2800" b="1" dirty="0" smtClean="0"/>
              <a:t>2. Самая денежная профессия</a:t>
            </a:r>
          </a:p>
          <a:p>
            <a:r>
              <a:rPr lang="ru-RU" sz="2800" b="1" dirty="0" smtClean="0"/>
              <a:t>3. Самая волосатая</a:t>
            </a:r>
          </a:p>
          <a:p>
            <a:r>
              <a:rPr lang="ru-RU" sz="2800" b="1" dirty="0" smtClean="0"/>
              <a:t>4. Самая детская</a:t>
            </a:r>
          </a:p>
          <a:p>
            <a:r>
              <a:rPr lang="ru-RU" sz="2800" b="1" dirty="0" smtClean="0"/>
              <a:t>5. Самая смешная </a:t>
            </a:r>
          </a:p>
          <a:p>
            <a:r>
              <a:rPr lang="ru-RU" sz="2800" b="1" dirty="0" smtClean="0"/>
              <a:t>6. Самая общительная</a:t>
            </a:r>
          </a:p>
          <a:p>
            <a:r>
              <a:rPr lang="ru-RU" sz="2800" b="1" dirty="0" smtClean="0"/>
              <a:t>7. Самая тяжелая </a:t>
            </a:r>
          </a:p>
          <a:p>
            <a:r>
              <a:rPr lang="ru-RU" sz="2800" b="1" dirty="0" smtClean="0"/>
              <a:t>8. Самая внимательная профессия</a:t>
            </a:r>
          </a:p>
          <a:p>
            <a:r>
              <a:rPr lang="ru-RU" sz="2800" b="1" dirty="0" smtClean="0"/>
              <a:t>9. Самая легкая профессия</a:t>
            </a:r>
          </a:p>
          <a:p>
            <a:r>
              <a:rPr lang="ru-RU" sz="2800" b="1" dirty="0" smtClean="0"/>
              <a:t>10. Самая важная профессия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577" y="1719992"/>
            <a:ext cx="2266554" cy="20939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943" y="2494207"/>
            <a:ext cx="2129803" cy="21298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93" y="4691794"/>
            <a:ext cx="2212083" cy="195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153</TotalTime>
  <Words>253</Words>
  <Application>Microsoft Office PowerPoint</Application>
  <PresentationFormat>Широкоэкранный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Gabriola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Дима</cp:lastModifiedBy>
  <cp:revision>11</cp:revision>
  <dcterms:created xsi:type="dcterms:W3CDTF">2023-11-25T16:22:21Z</dcterms:created>
  <dcterms:modified xsi:type="dcterms:W3CDTF">2023-11-25T18:56:03Z</dcterms:modified>
</cp:coreProperties>
</file>