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70AA9-E551-4A55-AA43-66E01E9EA1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4A94B-4A65-4E2E-84A3-607848CABD1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Прохождение педагогической практики предусматривало реализацию таких этапов как:</a:t>
          </a:r>
          <a:b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tx1"/>
              </a:solidFill>
            </a:rPr>
            <a:t/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этап: 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  <a:b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научно-методической литературы, разработка плана, подбор изобразительных материалов</a:t>
          </a:r>
          <a:b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этап: 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</a:t>
          </a:r>
        </a:p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этом этапе разработан план совместной изобразительной деятельности с детьми раннего возраста с целью облегчения процесса адаптации к условиям ДОО</a:t>
          </a:r>
          <a:b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этап: 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завершающий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завершающем этапе было проведено обобщение полученных результатов и их оформление</a:t>
          </a:r>
          <a:b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3D462-275B-4AD7-965B-7EA99EDE26A3}" type="parTrans" cxnId="{02033100-239B-4F11-997E-6C7CF418FF79}">
      <dgm:prSet/>
      <dgm:spPr/>
      <dgm:t>
        <a:bodyPr/>
        <a:lstStyle/>
        <a:p>
          <a:endParaRPr lang="ru-RU"/>
        </a:p>
      </dgm:t>
    </dgm:pt>
    <dgm:pt modelId="{BFA0EEB7-8CA0-4CB0-9F91-B9449101E34C}" type="sibTrans" cxnId="{02033100-239B-4F11-997E-6C7CF418FF79}">
      <dgm:prSet/>
      <dgm:spPr/>
      <dgm:t>
        <a:bodyPr/>
        <a:lstStyle/>
        <a:p>
          <a:endParaRPr lang="ru-RU"/>
        </a:p>
      </dgm:t>
    </dgm:pt>
    <dgm:pt modelId="{99C5C395-EAEF-44B6-9A50-D45BB00C8499}" type="pres">
      <dgm:prSet presAssocID="{0A970AA9-E551-4A55-AA43-66E01E9EA1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6C27-7DAF-46F4-8105-A7DE9D5B53C0}" type="pres">
      <dgm:prSet presAssocID="{CCA4A94B-4A65-4E2E-84A3-607848CABD1C}" presName="parentText" presStyleLbl="node1" presStyleIdx="0" presStyleCnt="1" custScaleY="103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33100-239B-4F11-997E-6C7CF418FF79}" srcId="{0A970AA9-E551-4A55-AA43-66E01E9EA13C}" destId="{CCA4A94B-4A65-4E2E-84A3-607848CABD1C}" srcOrd="0" destOrd="0" parTransId="{1A33D462-275B-4AD7-965B-7EA99EDE26A3}" sibTransId="{BFA0EEB7-8CA0-4CB0-9F91-B9449101E34C}"/>
    <dgm:cxn modelId="{FA4F1164-25E1-41D1-B976-2ABA07EF7E07}" type="presOf" srcId="{0A970AA9-E551-4A55-AA43-66E01E9EA13C}" destId="{99C5C395-EAEF-44B6-9A50-D45BB00C8499}" srcOrd="0" destOrd="0" presId="urn:microsoft.com/office/officeart/2005/8/layout/vList2"/>
    <dgm:cxn modelId="{0D25C106-19B7-455B-A98E-3AB41FA43645}" type="presOf" srcId="{CCA4A94B-4A65-4E2E-84A3-607848CABD1C}" destId="{B7496C27-7DAF-46F4-8105-A7DE9D5B53C0}" srcOrd="0" destOrd="0" presId="urn:microsoft.com/office/officeart/2005/8/layout/vList2"/>
    <dgm:cxn modelId="{7397B239-EDC8-4AF3-8C1F-F1116D54FADD}" type="presParOf" srcId="{99C5C395-EAEF-44B6-9A50-D45BB00C8499}" destId="{B7496C27-7DAF-46F4-8105-A7DE9D5B53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96C27-7DAF-46F4-8105-A7DE9D5B53C0}">
      <dsp:nvSpPr>
        <dsp:cNvPr id="0" name=""/>
        <dsp:cNvSpPr/>
      </dsp:nvSpPr>
      <dsp:spPr>
        <a:xfrm>
          <a:off x="0" y="6360"/>
          <a:ext cx="10816713" cy="6682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Прохождение педагогической практики предусматривало реализацию таких этапов как:</a:t>
          </a:r>
          <a:b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smtClean="0">
              <a:solidFill>
                <a:schemeClr val="tx1"/>
              </a:solidFill>
            </a:rPr>
            <a:t/>
          </a:r>
          <a:br>
            <a:rPr lang="ru-RU" sz="2600" kern="1200" dirty="0" smtClean="0">
              <a:solidFill>
                <a:schemeClr val="tx1"/>
              </a:solidFill>
            </a:rPr>
          </a:b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этап: </a:t>
          </a:r>
          <a:r>
            <a:rPr lang="ru-RU" sz="2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  <a:br>
            <a:rPr lang="ru-RU" sz="2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научно-методической литературы, разработка плана, подбор изобразительных материалов</a:t>
          </a:r>
          <a:b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этап: </a:t>
          </a:r>
          <a:r>
            <a:rPr lang="ru-RU" sz="2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этом этапе разработан план совместной изобразительной деятельности с детьми раннего возраста с целью облегчения процесса адаптации к условиям ДОО</a:t>
          </a:r>
          <a:b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этап: </a:t>
          </a:r>
          <a:r>
            <a:rPr lang="ru-RU" sz="2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завершающий</a:t>
          </a: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завершающем этапе было проведено обобщение полученных результатов и их оформление</a:t>
          </a:r>
          <a:b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213" y="332573"/>
        <a:ext cx="10164287" cy="603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3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26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2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54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7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7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3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6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7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7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5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3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2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DD54-8072-41B7-9372-44FBA7E619D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FD9749-FEA0-4A82-B571-4B78C566C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5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5785" y="1019909"/>
            <a:ext cx="8616461" cy="246184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МБДОУ ДС №48 комбинированного вида г. Орла.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как эффективное средство адаптации детей раннего возраста в детском саду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Цыганкова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Вячеславовна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risovanie-ladosh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4" y="3646281"/>
            <a:ext cx="5323066" cy="299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5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8" y="82062"/>
            <a:ext cx="9366738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«Ёжик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колючий»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знания цветов зеленый, красный, черный. Улучшение эмоционального состояния и укрепления психологического здоровья детей раннего возраста.</a:t>
            </a:r>
          </a:p>
        </p:txBody>
      </p:sp>
      <p:pic>
        <p:nvPicPr>
          <p:cNvPr id="4098" name="Picture 2" descr="C:\Users\admin\Desktop\16948_html_m4204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43" y="1946941"/>
            <a:ext cx="6513635" cy="4629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4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2" y="211015"/>
            <a:ext cx="921433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«Рябинка»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композиции</a:t>
            </a:r>
            <a:endParaRPr lang="ru-RU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929789"/>
            <a:ext cx="6923314" cy="406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99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8" y="316523"/>
            <a:ext cx="9425354" cy="192459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рисования штампами.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«Цветочный хоровод»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рисования штампами нравиться всем. Рисуя этим способом, дети не боятся ошибаться 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8" y="2754923"/>
            <a:ext cx="5917475" cy="344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9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128954"/>
            <a:ext cx="9753600" cy="180144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период адаптации необходимо помнить о  следующих принципах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 ограничивать ребенка и не навязывать своего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Педагог является лишь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направляющим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Проявлять внимательное и терпеливое отношение к детям, которое проявляется в том, что ребенок чувствует к себе любовь и принятие таким, какой он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2" y="2976684"/>
            <a:ext cx="5134708" cy="356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45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677" y="806440"/>
            <a:ext cx="9589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Изобразительная деятельность может проходить в утренние часы при приеме ребенка в группу, в вечернее время и в совместной деятельности, на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прогулке.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работе с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детьми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раннего возраста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рекомендуем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использовать такие приемы нетрадиционного рисования, как: рисование ладошками, пальчиками, штампами. При возникновении интереса детей игры-занятия можно повторять (с небольшим усложнением, например увеличение используемых цветов).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53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Изучив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теоретический материал, мы поняли, что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овладеть элементарными приемами рисования, но и благотворно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влияет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общее развитие детей: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побуждают эмоциональную отзывчивость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воспитывают чувство прекрасного, формируют трудолюбие, развивают мышление,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память, воображение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это дает возможность использовать изобразительную деятельность как эффективное средство создания условий для успешной адаптации детей раннего возраста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378208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817076" y="1301262"/>
            <a:ext cx="6729047" cy="773723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Спасибо за внимание</a:t>
            </a:r>
            <a:endParaRPr lang="ru-RU" sz="4400" b="1" i="1" dirty="0"/>
          </a:p>
        </p:txBody>
      </p:sp>
      <p:pic>
        <p:nvPicPr>
          <p:cNvPr id="5122" name="Picture 2" descr="C:\Users\admin\Desktop\hello_html_m44b99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20" y="2168645"/>
            <a:ext cx="6357725" cy="3915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4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784"/>
            <a:ext cx="10175630" cy="13216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«Творчество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уделом всех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нормальным и постоянным спутником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развития»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Выготский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646" y="1359877"/>
            <a:ext cx="9530862" cy="5251938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Поступление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ребенка в детский сад вызывает, как правило, серьезную тревогу у взрослых. От того, как пройдет привыкание ребенка к новому распорядку дня, к незнакомым взрослым и сверстникам, зависит дальнейшее развитие малыша и благополучное существование в детском саду, в семье и в дальнейшем в социуме. В этой ситуации нужно создать условия для обеспечения малышу эмоционального комфорта, развития у него коммуникативных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навыков.</a:t>
            </a:r>
          </a:p>
          <a:p>
            <a:pPr indent="449580" algn="just">
              <a:lnSpc>
                <a:spcPct val="150000"/>
              </a:lnSpc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успешной адаптации ребенка большое значение имеют разнообразные виды художественно-продуктивной деятельности: рисование, лепка, конструирование.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в раннем возрасте носит эмоциональный, творческий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характер.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Их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применение помогает наладить доверительные отношения с каждым ребенком, вызывать положительное отношение к детскому саду.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способствует снятию эмоционального напряжения в период адаптации детей к условиям детского сада, а это – необходимое условие полноценного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1951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5" y="1254369"/>
            <a:ext cx="9472246" cy="519734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возможностей влияния изобразительной деятельности на процесс успешной адаптации детей младшего дошкольного возраста к условиям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ПРОЕКТА: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адаптации детей младшего дошкольного возраста к условиям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ПРОЕКТА: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как средство адаптации детей младшего дошкольного возраста к условиям ДОО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 ПРОЕКТА: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предполагаем, что использование изобразительной деятельности облегчит процесс адаптации детей младшего дошкольного возраста к условиям ДОО.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0829" y="375140"/>
            <a:ext cx="5498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Научный аппарат проекта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2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066800"/>
            <a:ext cx="9999784" cy="54254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психолого-педагогическую литературу по проблеме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определить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изобразительной деятельности на процесс адаптации детей к условиям ДОО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совместной изобразительной деятельности детей раннего возраста с целью облегчения процесса адаптации к условиям ДОО.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24228" y="4307728"/>
            <a:ext cx="182880" cy="130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24226" y="1260398"/>
            <a:ext cx="182882" cy="1190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11164" y="2865790"/>
            <a:ext cx="195944" cy="13063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290" y="200689"/>
            <a:ext cx="10480431" cy="57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1000"/>
              </a:spcAf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Для реализации цели проекта были определены следующие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задачи: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064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954" y="296652"/>
            <a:ext cx="10058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	Адаптация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 – от латинского "приспособляю" - это сложный процесс приспособления организма, которые происходят на разных уровнях: физиологическом, социальном,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психологическом</a:t>
            </a:r>
          </a:p>
          <a:p>
            <a:pPr algn="just"/>
            <a:endParaRPr lang="ru-RU" sz="24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	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Адаптационный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период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 – серьезное испытание для детей раннего возраста: вызванные адаптацией стрессовые реакции надолго нарушают эмоциональное состояние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детей</a:t>
            </a:r>
          </a:p>
          <a:p>
            <a:pPr algn="just"/>
            <a:endParaRPr lang="ru-RU" sz="24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	В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педагогической литературе в достаточной степени освещены вопросы адаптации к дошкольному учреждению детей раннего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возраста: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i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А.И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</a:rPr>
              <a:t>. Жукова, Н.И. </a:t>
            </a:r>
            <a:r>
              <a:rPr lang="ru-RU" sz="24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Добрейцер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</a:rPr>
              <a:t>, Р.В. Тонкова – Ямпольская, Н.Д. </a:t>
            </a:r>
            <a:r>
              <a:rPr lang="ru-RU" sz="2400" i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Ватутина</a:t>
            </a:r>
            <a:endParaRPr lang="ru-RU" sz="2400" i="1" dirty="0"/>
          </a:p>
        </p:txBody>
      </p:sp>
      <p:pic>
        <p:nvPicPr>
          <p:cNvPr id="2050" name="Picture 2" descr="C:\Users\admin\Desktop\2293e586b97f84a5b448a597ffc03dfc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1" y="4543014"/>
            <a:ext cx="1984924" cy="21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1603306320_idem-v-detskij-s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8" y="4543014"/>
            <a:ext cx="3288507" cy="219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2123x1282_0x0a330ca2_480992970154419524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31" y="4559398"/>
            <a:ext cx="3530829" cy="2132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850" y="1370730"/>
            <a:ext cx="5580185" cy="16881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Леонид Абрамович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 Семенович Выготский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Запорожец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Тамара Семеновна Комарова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Даниил Борисович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2" y="1479189"/>
            <a:ext cx="2188071" cy="296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31" y="4197394"/>
            <a:ext cx="3416007" cy="266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89" y="2109393"/>
            <a:ext cx="2180046" cy="267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1354" y="170401"/>
            <a:ext cx="9085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Ведущим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видом   продуктивной   деятельности дошкольников  является изобразительная. Учёные, которые давно исследуют её статус в общем психическом развитии ребенка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397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50563488"/>
              </p:ext>
            </p:extLst>
          </p:nvPr>
        </p:nvGraphicFramePr>
        <p:xfrm>
          <a:off x="175847" y="162783"/>
          <a:ext cx="10816713" cy="669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894114" y="6596742"/>
            <a:ext cx="8386356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8" y="199293"/>
            <a:ext cx="9577754" cy="173501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Пальцеграфия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вид деятельности несет в себе элементы психотерапии- успокаивает и отвлекает ребенка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03" y="2138146"/>
            <a:ext cx="7733212" cy="418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06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«Наши ладошки - милые крошки»</a:t>
            </a:r>
            <a:r>
              <a:rPr lang="ru-RU" sz="31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эмоционального состояния и укрепления психологического здоровья детей раннего возраста.</a:t>
            </a:r>
            <a:r>
              <a:rPr lang="ru-RU" sz="31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belyj-fon-ruki-ladoni-palcy-kraska-cvet-ulybka-deti-detst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49" y="1885719"/>
            <a:ext cx="6334344" cy="3958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790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227</TotalTime>
  <Words>242</Words>
  <Application>Microsoft Office PowerPoint</Application>
  <PresentationFormat>Широкоэкранный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МБДОУ ДС №48 комбинированного вида г. Орла. Изобразительная деятельность как эффективное средство адаптации детей раннего возраста в детском саду  Воспитатель: Цыганкова Оксана Вячеславовна  </vt:lpstr>
      <vt:lpstr>«Творчество является уделом всех… Оно является нормальным и постоянным спутником детского развития» Л.С. Выготский</vt:lpstr>
      <vt:lpstr>ЦЕЛЬ ПРОЕКТА: выявление возможностей влияния изобразительной деятельности на процесс успешной адаптации детей младшего дошкольного возраста к условиям ДОО  ОБЪЕКТ ПРОЕКТА: процесс адаптации детей младшего дошкольного возраста к условиям ДОО  ПРЕДМЕТ ПРОЕКТА: изобразительная деятельность как средство адаптации детей младшего дошкольного возраста к условиям ДОО.  ГИПОТЕЗА ПРОЕКТА: мы предполагаем, что использование изобразительной деятельности облегчит процесс адаптации детей младшего дошкольного возраста к условиям ДОО.</vt:lpstr>
      <vt:lpstr>  изучить психолого-педагогическую литературу по проблеме проекта;    определить влияние изобразительной деятельности на процесс адаптации детей к условиям ДОО;    разработать план совместной изобразительной деятельности детей раннего возраста с целью облегчения процесса адаптации к условиям ДОО.  </vt:lpstr>
      <vt:lpstr>Презентация PowerPoint</vt:lpstr>
      <vt:lpstr>Леонид Абрамович Венгер Лев Семенович Выготский Александр Владимирович Запорожец Тамара Семеновна Комарова Даниил Борисович Эльконин Мария Монтессори</vt:lpstr>
      <vt:lpstr>Презентация PowerPoint</vt:lpstr>
      <vt:lpstr>Технология «Пальцеграфия» Этот вид деятельности несет в себе элементы психотерапии- успокаивает и отвлекает ребенка</vt:lpstr>
      <vt:lpstr>«Наши ладошки - милые крошки» Улучшение эмоционального состояния и укрепления психологического здоровья детей раннего возраста. </vt:lpstr>
      <vt:lpstr>«Ёжик колючий» Закрепить знания цветов зеленый, красный, черный. Улучшение эмоционального состояния и укрепления психологического здоровья детей раннего возраста.</vt:lpstr>
      <vt:lpstr>«Рябинка» Развивать цветовосприятие, чувство композиции</vt:lpstr>
      <vt:lpstr>Техника рисования штампами. «Цветочный хоровод» Техника рисования штампами нравиться всем. Рисуя этим способом, дети не боятся ошибаться </vt:lpstr>
      <vt:lpstr>В период адаптации необходимо помнить о  следующих принципах: 1. Не ограничивать ребенка и не навязывать своего мнения 2. Педагог является лишь направляющим 3. Проявлять внимательное и терпеливое отношение к детям, которое проявляется в том, что ребенок чувствует к себе любовь и принятие таким, какой он есть </vt:lpstr>
      <vt:lpstr>Презентация PowerPoint</vt:lpstr>
      <vt:lpstr> Изучив теоретический материал, мы поняли, что изобразительная деятельность не только помогает ребенку овладеть элементарными приемами рисования, но и благотворно влияет на общее развитие детей: побуждают эмоциональную отзывчивость, воспитывают чувство прекрасного, формируют трудолюбие, развивают мышление, память, воображение.   А все это дает возможность использовать изобразительную деятельность как эффективное средство создания условий для успешной адаптации детей раннего возраста в детском саду.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27</cp:revision>
  <dcterms:created xsi:type="dcterms:W3CDTF">2022-01-24T10:38:16Z</dcterms:created>
  <dcterms:modified xsi:type="dcterms:W3CDTF">2023-10-23T11:36:29Z</dcterms:modified>
</cp:coreProperties>
</file>