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81F63-47C1-49CC-A8E6-0D610A053CD2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36E3-3EF5-4BC4-AA88-111A9906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4B8F-883F-4EE8-ADF7-C8AA24A3ABDF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C246-D3B2-486C-B3E7-7055F562B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4983-F850-4718-BE43-37C08D6DAF30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4E0D-5BD0-4EEE-A123-07C11CBAD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FC86-4C7F-4BB7-9028-E4B57760F2A7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75CA-30CB-4E6D-A672-085E60C91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2C77-5D6B-4870-B2BA-4211DBC7452E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4C527-FF13-466C-BA99-0DAE3B781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192C-ECD1-4BFD-A282-1885D8EC9A6F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BFA4-024B-4572-A8DA-0D4CD2FF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1EE4-0B8C-4090-9F2F-599C697FAE3C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7141-F867-43CC-85F3-65F1747BB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2854-58E6-4266-BAB2-14D5B8737AC4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E5C9-238E-430A-8FF8-4F8E30970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F3BC-CA9A-45C3-8617-E18EA9D0A614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8141-135A-4992-B1E0-F62752D7C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D3CE-4B99-4D06-852C-262DB27A5D4A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6C56-AC9E-4073-B54B-C65203AA5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4FF6D-1656-48A6-A36C-BD47F59D6EE4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40CD-E060-46E2-B731-8DAEC9FB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700C-02AF-48CA-B34E-EDDA58681D26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8D63-4FC7-4B90-B559-BCBA06226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21B4-E2C6-49D2-9ADF-B521FF190B91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01C3-28FD-4F45-BB73-3E4286DF5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0B2B-D781-4089-9AE2-2A7D8E465B2D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8092-38C4-4765-985E-6FF6A8D6A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9089-DDA3-4AB4-844B-C2A6E2422E40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4323-C27F-48D3-BF7F-61AEB518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8D11-A119-4F10-BE11-2F43406CB274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5B82-3DEB-494C-B8EE-BEC13FC38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E05EA-5267-435A-AFE6-38F8B1752216}" type="datetimeFigureOut">
              <a:rPr lang="ru-RU"/>
              <a:pPr>
                <a:defRPr/>
              </a:pPr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0E456-F99C-4808-A753-D55CB2C02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78" r:id="rId11"/>
    <p:sldLayoutId id="2147483667" r:id="rId12"/>
    <p:sldLayoutId id="2147483679" r:id="rId13"/>
    <p:sldLayoutId id="2147483666" r:id="rId14"/>
    <p:sldLayoutId id="2147483665" r:id="rId15"/>
    <p:sldLayoutId id="214748366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2868613" y="1033463"/>
            <a:ext cx="6618287" cy="1933575"/>
          </a:xfrm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20125E"/>
                </a:solidFill>
                <a:latin typeface="Times New Roman" pitchFamily="18" charset="0"/>
              </a:rPr>
              <a:t>«Фольклор как средство формирования речевой и познавательной активности по средствам русских народных сказок детей младшего возраста»</a:t>
            </a:r>
          </a:p>
        </p:txBody>
      </p:sp>
      <p:pic>
        <p:nvPicPr>
          <p:cNvPr id="18434" name="Рисунок 6" descr="C:\Users\Sad48\Documents\КАРТИНКИ\НАШ ЛОГОТИП\№ 4390 ФИЛИМОНОВА_ДЕТСКИЙ САД 48_логотип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730" t="6081" r="6082" b="6081"/>
          <a:stretch>
            <a:fillRect/>
          </a:stretch>
        </p:blipFill>
        <p:spPr bwMode="auto">
          <a:xfrm>
            <a:off x="177800" y="276225"/>
            <a:ext cx="151288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927725" y="4713288"/>
            <a:ext cx="60801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r">
              <a:spcAft>
                <a:spcPts val="800"/>
              </a:spcAft>
            </a:pPr>
            <a:r>
              <a:rPr lang="ru-RU" sz="2000" b="1" i="1">
                <a:solidFill>
                  <a:srgbClr val="20125E"/>
                </a:solidFill>
                <a:latin typeface="Times New Roman" pitchFamily="18" charset="0"/>
                <a:cs typeface="Times New Roman" pitchFamily="18" charset="0"/>
              </a:rPr>
              <a:t>Цыганкова О.В..</a:t>
            </a:r>
            <a:r>
              <a:rPr lang="ru-RU" sz="2000" b="1" i="1">
                <a:solidFill>
                  <a:srgbClr val="2012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воспитатель</a:t>
            </a:r>
          </a:p>
          <a:p>
            <a:pPr indent="449263" algn="r">
              <a:spcAft>
                <a:spcPts val="800"/>
              </a:spcAft>
            </a:pPr>
            <a:r>
              <a:rPr lang="ru-RU" sz="2000" b="1" i="1">
                <a:solidFill>
                  <a:srgbClr val="2012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Степочкина Оксана Ивановна,</a:t>
            </a:r>
            <a:r>
              <a:rPr lang="ru-RU" sz="2000">
                <a:solidFill>
                  <a:srgbClr val="2012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2012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</a:t>
            </a:r>
          </a:p>
          <a:p>
            <a:pPr indent="449263" algn="r">
              <a:spcAft>
                <a:spcPts val="800"/>
              </a:spcAft>
            </a:pPr>
            <a:r>
              <a:rPr lang="ru-RU" sz="2000" b="1" i="1">
                <a:solidFill>
                  <a:srgbClr val="2012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МБДОУ «Детский сад №48 </a:t>
            </a:r>
          </a:p>
          <a:p>
            <a:pPr indent="449263" algn="r">
              <a:spcAft>
                <a:spcPts val="800"/>
              </a:spcAft>
            </a:pPr>
            <a:r>
              <a:rPr lang="ru-RU" sz="2000" b="1" i="1">
                <a:solidFill>
                  <a:srgbClr val="2012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комбинированного вида» г. Орла</a:t>
            </a:r>
            <a:endParaRPr lang="ru-RU" sz="2000">
              <a:solidFill>
                <a:srgbClr val="20125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6" name="Picture 4" descr="1646184743_68-kartinkin-net-p-russkie-skazki-kartinki-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938" y="3259138"/>
            <a:ext cx="45354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5780088"/>
          </a:xfrm>
        </p:spPr>
        <p:txBody>
          <a:bodyPr/>
          <a:lstStyle/>
          <a:p>
            <a:pPr algn="ctr" eaLnBrk="1" hangingPunct="1"/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Вывод: у детей младшего возраста еще не достаточно чётко работают органы речедвигательного аппарата. С помощью данной фольклорной формы как русские народные сказки, дети учатся чёткому и звонкому произношению. </a:t>
            </a:r>
            <a:br>
              <a:rPr lang="ru-RU" sz="2000" b="1">
                <a:solidFill>
                  <a:srgbClr val="20125E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Использование средств устного народного творчества способствует не только развитию речи, обогащению словарного запаса ребёнка, но и помогает успешному переходу пассивного словаря в активный.</a:t>
            </a:r>
          </a:p>
        </p:txBody>
      </p:sp>
      <p:pic>
        <p:nvPicPr>
          <p:cNvPr id="27650" name="Picture 2" descr="C:\Users\Серик\Desktop\раб с род\аттестация\метод совет\Новый мат\mama_deti_w200_h24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2960688"/>
            <a:ext cx="29464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/>
          </p:cNvSpPr>
          <p:nvPr>
            <p:ph type="body" idx="1"/>
          </p:nvPr>
        </p:nvSpPr>
        <p:spPr>
          <a:xfrm>
            <a:off x="677863" y="2160588"/>
            <a:ext cx="8596312" cy="1011237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3600" b="1">
                <a:solidFill>
                  <a:srgbClr val="20125E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866775" y="622300"/>
            <a:ext cx="9383713" cy="16986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altLang="ru-RU" b="1">
                <a:solidFill>
                  <a:srgbClr val="20125E"/>
                </a:solidFill>
                <a:latin typeface="Times New Roman" pitchFamily="18" charset="0"/>
              </a:rPr>
              <a:t>Детский сад – первая ступень в системе непрерывного образования, главной целью которого является всестороннее гармоничное развитие каждого ребенка. </a:t>
            </a:r>
          </a:p>
          <a:p>
            <a:endParaRPr lang="ru-RU" altLang="ru-RU" b="1">
              <a:solidFill>
                <a:srgbClr val="20125E"/>
              </a:solidFill>
              <a:latin typeface="Times New Roman" pitchFamily="18" charset="0"/>
            </a:endParaRPr>
          </a:p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177" y="1652954"/>
            <a:ext cx="7610048" cy="4712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ctr" eaLnBrk="1" hangingPunct="1"/>
            <a:r>
              <a:rPr lang="ru-RU" sz="2400" b="1">
                <a:solidFill>
                  <a:srgbClr val="20125E"/>
                </a:solidFill>
                <a:latin typeface="Times New Roman" pitchFamily="18" charset="0"/>
              </a:rPr>
              <a:t>В младшем дошкольном возрасте ребёнок овладевает величайшим достижением человечества- речью. Маленький ребёнок многое усваивает путём непосредственного подражания окружающим его людям. Это самостоятельно добытый опыт имеет большое воспитательное значение: будит любопытство, умственную активность, доставляет много конкретных впечатлений.</a:t>
            </a:r>
            <a:br>
              <a:rPr lang="ru-RU" sz="2400" b="1">
                <a:solidFill>
                  <a:srgbClr val="20125E"/>
                </a:solidFill>
                <a:latin typeface="Times New Roman" pitchFamily="18" charset="0"/>
              </a:rPr>
            </a:br>
            <a:endParaRPr lang="ru-RU" sz="2400" b="1">
              <a:solidFill>
                <a:srgbClr val="20125E"/>
              </a:solidFill>
              <a:latin typeface="Times New Roman" pitchFamily="18" charset="0"/>
            </a:endParaRPr>
          </a:p>
        </p:txBody>
      </p:sp>
      <p:pic>
        <p:nvPicPr>
          <p:cNvPr id="20482" name="Picture 6" descr="1769302-8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0" y="3406775"/>
            <a:ext cx="44354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33413" y="584200"/>
            <a:ext cx="8596312" cy="1500188"/>
          </a:xfrm>
        </p:spPr>
        <p:txBody>
          <a:bodyPr/>
          <a:lstStyle/>
          <a:p>
            <a:pPr algn="ctr" eaLnBrk="1" hangingPunct="1"/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Фольклор имеет ярко выраженную эстетическую направленность. Многое в нем создавалось специально для детей.</a:t>
            </a:r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2497138"/>
            <a:ext cx="679926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981200"/>
          </a:xfrm>
        </p:spPr>
        <p:txBody>
          <a:bodyPr/>
          <a:lstStyle/>
          <a:p>
            <a:pPr algn="ctr" eaLnBrk="1" hangingPunct="1"/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На детский фольклор обратили внимание такие известные педагоги как: К.Д. Ушинский, В.А. Сухомлинский, А.П. Усова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3" y="2136775"/>
            <a:ext cx="3108325" cy="3881438"/>
          </a:xfrm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225" y="2403475"/>
            <a:ext cx="299878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388" y="2136775"/>
            <a:ext cx="3376612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2227263"/>
          </a:xfrm>
        </p:spPr>
        <p:txBody>
          <a:bodyPr/>
          <a:lstStyle/>
          <a:p>
            <a:pPr algn="ctr" eaLnBrk="1" hangingPunct="1"/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Совсем недавно в современной педагогике появилось новое средство обучения- лэпбук. С его помощью знакомить детей с русскими народными сказками стало еще интереснее.</a:t>
            </a: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2836863"/>
            <a:ext cx="514826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0" y="2836863"/>
            <a:ext cx="506730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Способствует развитию речевой и познавательной активности детей.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8" y="1930400"/>
            <a:ext cx="4856162" cy="3203575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041650"/>
            <a:ext cx="4408488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4675" y="2244725"/>
            <a:ext cx="39973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42938" y="530225"/>
            <a:ext cx="8596312" cy="1546225"/>
          </a:xfrm>
        </p:spPr>
        <p:txBody>
          <a:bodyPr/>
          <a:lstStyle/>
          <a:p>
            <a:pPr algn="ctr" eaLnBrk="1" hangingPunct="1"/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Сказка- один из жанров фольклора. Прозаическое произведение волшебного характера, со счастливым концом.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2263">
            <a:off x="119063" y="1630363"/>
            <a:ext cx="37417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6147ba91d423cc81696226abfae618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8468">
            <a:off x="7553325" y="2798763"/>
            <a:ext cx="44148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aGk1CsmPuj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9038" y="3186113"/>
            <a:ext cx="3865562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33413" y="512763"/>
            <a:ext cx="8596312" cy="2051050"/>
          </a:xfrm>
        </p:spPr>
        <p:txBody>
          <a:bodyPr/>
          <a:lstStyle/>
          <a:p>
            <a:pPr algn="ctr" eaLnBrk="1" hangingPunct="1"/>
            <a:r>
              <a:rPr lang="ru-RU" sz="2000" b="1">
                <a:solidFill>
                  <a:srgbClr val="20125E"/>
                </a:solidFill>
                <a:latin typeface="Times New Roman" pitchFamily="18" charset="0"/>
              </a:rPr>
              <a:t>Целенаправленное и систематическое использование русских народных сказок в детском саду позволяет заложить фундамент психофизического благополучия ребёнка, определяющий успешность его общего развития в дошкольный период детства.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83500" y="2660650"/>
            <a:ext cx="4508500" cy="3130550"/>
          </a:xfrm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266065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9525" y="3540125"/>
            <a:ext cx="39862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284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«Фольклор как средство формирования речевой и познавательной активности по средствам русских народных сказок детей младшего возраста»</vt:lpstr>
      <vt:lpstr>Презентация PowerPoint</vt:lpstr>
      <vt:lpstr>В младшем дошкольном возрасте ребёнок овладевает величайшим достижением человечества- речью. Маленький ребёнок многое усваивает путём непосредственного подражания окружающим его людям. Это самостоятельно добытый опыт имеет большое воспитательное значение: будит любопытство, умственную активность, доставляет много конкретных впечатлений. </vt:lpstr>
      <vt:lpstr>Фольклор имеет ярко выраженную эстетическую направленность. Многое в нем создавалось специально для детей.</vt:lpstr>
      <vt:lpstr>На детский фольклор обратили внимание такие известные педагоги как: К.Д. Ушинский, В.А. Сухомлинский, А.П. Усова</vt:lpstr>
      <vt:lpstr>Совсем недавно в современной педагогике появилось новое средство обучения- лэпбук. С его помощью знакомить детей с русскими народными сказками стало еще интереснее.</vt:lpstr>
      <vt:lpstr>Способствует развитию речевой и познавательной активности детей.</vt:lpstr>
      <vt:lpstr>Сказка- один из жанров фольклора. Прозаическое произведение волшебного характера, со счастливым концом.</vt:lpstr>
      <vt:lpstr>Целенаправленное и систематическое использование русских народных сказок в детском саду позволяет заложить фундамент психофизического благополучия ребёнка, определяющий успешность его общего развития в дошкольный период детства.</vt:lpstr>
      <vt:lpstr>Вывод: у детей младшего возраста еще не достаточно чётко работают органы речедвигательного аппарата. С помощью данной фольклорной формы как русские народные сказки, дети учатся чёткому и звонкому произношению.  Использование средств устного народного творчества способствует не только развитию речи, обогащению словарного запаса ребёнка, но и помогает успешному переходу пассивного словаря в активный.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как средство формирования речевой и познавательной активности по средствам русских народных сказок детей младшего возраста</dc:title>
  <dc:creator>пользователь</dc:creator>
  <cp:lastModifiedBy>Sad48</cp:lastModifiedBy>
  <cp:revision>10</cp:revision>
  <dcterms:created xsi:type="dcterms:W3CDTF">2023-05-15T16:28:37Z</dcterms:created>
  <dcterms:modified xsi:type="dcterms:W3CDTF">2023-05-16T13:39:00Z</dcterms:modified>
</cp:coreProperties>
</file>