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9" r:id="rId5"/>
    <p:sldId id="265" r:id="rId6"/>
    <p:sldId id="270" r:id="rId7"/>
    <p:sldId id="271" r:id="rId8"/>
    <p:sldId id="268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9" r:id="rId19"/>
  </p:sldIdLst>
  <p:sldSz cx="12192000" cy="6858000"/>
  <p:notesSz cx="6865938" cy="9540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howGuides="1">
      <p:cViewPr varScale="1">
        <p:scale>
          <a:sx n="47" d="100"/>
          <a:sy n="47" d="100"/>
        </p:scale>
        <p:origin x="7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9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01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711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5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5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8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4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7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5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5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6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E78D-F5A5-4C97-A64A-C6F718ACA26A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0B2A7E-D141-4E5F-9EC1-A8D9D5D01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684" y="1595522"/>
            <a:ext cx="9257915" cy="1646299"/>
          </a:xfrm>
        </p:spPr>
        <p:txBody>
          <a:bodyPr/>
          <a:lstStyle/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««Детское экспериментирование как средство развития творческих способностей детей младшего и среднего дошкольного возраста»»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1075" y="4050833"/>
            <a:ext cx="5021705" cy="1698803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Абрасимова Е. А.,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Рожкова Е. А., воспитатель 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Сапелкина Е. А., воспитатель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110" y="194873"/>
            <a:ext cx="756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«Детский сад №48 комбинированного вида»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2.bp.blogspot.com/-UAnI8-wxY44/XKdGAw80gqI/AAAAAAAAAAM/jLc_tbXlCQohixcB52I_kt8KRw5lhiKCQCLcBGAs/s1600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19" y="3710066"/>
            <a:ext cx="5180924" cy="3072984"/>
          </a:xfrm>
          <a:prstGeom prst="rect">
            <a:avLst/>
          </a:prstGeom>
          <a:noFill/>
        </p:spPr>
      </p:pic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3" cstate="print"/>
          <a:srcRect l="14256" t="14745" r="5453" b="3777"/>
          <a:stretch>
            <a:fillRect/>
          </a:stretch>
        </p:blipFill>
        <p:spPr bwMode="auto">
          <a:xfrm>
            <a:off x="9908454" y="44970"/>
            <a:ext cx="2134972" cy="20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58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589280"/>
            <a:ext cx="8432800" cy="6268720"/>
          </a:xfrm>
        </p:spPr>
        <p:txBody>
          <a:bodyPr/>
          <a:lstStyle/>
          <a:p>
            <a:r>
              <a:rPr lang="ru-RU" sz="2800" b="1" dirty="0"/>
              <a:t>Экспериментирование с разного рода материалами</a:t>
            </a:r>
            <a:r>
              <a:rPr lang="ru-RU" sz="2800" dirty="0"/>
              <a:t> –рисование при помощи пипеток, коктейльных трубочек, губок, пробок, зубных щёток, рисование листьями деревьев и еловыми веточками, аппликации из разных видов ткани. Использование природного и бросового материала при изготовлении поделок и </a:t>
            </a:r>
            <a:r>
              <a:rPr lang="ru-RU" sz="2800" dirty="0" smtClean="0"/>
              <a:t>лепке.</a:t>
            </a:r>
            <a:endParaRPr lang="ru-RU" sz="2800" dirty="0"/>
          </a:p>
          <a:p>
            <a:r>
              <a:rPr lang="ru-RU" sz="2800" b="1" dirty="0" smtClean="0"/>
              <a:t>Цель: </a:t>
            </a:r>
            <a:r>
              <a:rPr lang="ru-RU" sz="2800" dirty="0"/>
              <a:t>Развивать умение определять и анализировать свойства и качества материалов, особенности  и как  взаимодействуют с другими материалами.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460" y="2921946"/>
            <a:ext cx="284707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7" y="1076960"/>
            <a:ext cx="3659907" cy="4884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26" y="697546"/>
            <a:ext cx="3969068" cy="2976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26" y="3968115"/>
            <a:ext cx="3969068" cy="26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8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1158240"/>
            <a:ext cx="8596668" cy="132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ru-RU" sz="2800" b="1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Экспериментирование с разными видами веществ</a:t>
            </a:r>
            <a:r>
              <a:rPr lang="ru-RU" sz="280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рисование песком, мыльными пузырями, аппликации с использованием разных </a:t>
            </a:r>
            <a:r>
              <a:rPr lang="ru-RU" sz="2800" dirty="0" smtClean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круп.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r>
              <a:rPr lang="ru-RU" sz="280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закрепить знания детей о свойствах веществ, их разновидностях, учить детей определять состав и физические свойства разных веществ.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140" y="4110666"/>
            <a:ext cx="284707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403">
            <a:off x="7681668" y="651231"/>
            <a:ext cx="4088027" cy="2962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1926">
            <a:off x="205217" y="586697"/>
            <a:ext cx="3881120" cy="2910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54" y="2707640"/>
            <a:ext cx="5679583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Экспериментирование с водой</a:t>
            </a:r>
            <a:r>
              <a:rPr lang="ru-RU" dirty="0">
                <a:solidFill>
                  <a:schemeClr val="tx1"/>
                </a:solidFill>
              </a:rPr>
              <a:t>. Повторяя свойства воды, понять, что многие вещества растворяются в воде, например, краски, а в продолжение данного опыта рисовать  по мокрому в технике  «</a:t>
            </a:r>
            <a:r>
              <a:rPr lang="ru-RU" dirty="0" smtClean="0">
                <a:solidFill>
                  <a:schemeClr val="tx1"/>
                </a:solidFill>
              </a:rPr>
              <a:t>Монотипия».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Цель:</a:t>
            </a:r>
            <a:r>
              <a:rPr lang="ru-RU" dirty="0">
                <a:solidFill>
                  <a:schemeClr val="tx1"/>
                </a:solidFill>
              </a:rPr>
              <a:t> выявить с детьми свойство воды отражать в себе разнообразные предметы. Закрепить представление детей о воде и ее свойствах.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340" y="2769546"/>
            <a:ext cx="284707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6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107">
            <a:off x="250362" y="536241"/>
            <a:ext cx="3384104" cy="2536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1" y="1483487"/>
            <a:ext cx="4159366" cy="5088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7340">
            <a:off x="7659874" y="777081"/>
            <a:ext cx="4088315" cy="30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9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014" y="6502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800" b="1" dirty="0"/>
              <a:t>«Эксперимент со льдом</a:t>
            </a:r>
            <a:r>
              <a:rPr lang="ru-RU" sz="4800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131377"/>
            <a:ext cx="6502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87466" cy="5628640"/>
          </a:xfrm>
        </p:spPr>
        <p:txBody>
          <a:bodyPr>
            <a:normAutofit/>
          </a:bodyPr>
          <a:lstStyle/>
          <a:p>
            <a:pPr indent="45720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«Люди, научившиеся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К. Е. Тимирязева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460" y="4943786"/>
            <a:ext cx="284707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256" y="57565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http://sad2sovetsk39.ucoz.ru/01/sasa2/_5c113274756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710" y="1253607"/>
            <a:ext cx="3811756" cy="5500658"/>
          </a:xfrm>
          <a:prstGeom prst="rect">
            <a:avLst/>
          </a:prstGeom>
          <a:noFill/>
        </p:spPr>
      </p:pic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3" cstate="print"/>
          <a:srcRect l="14256" t="14745" r="5453" b="3777"/>
          <a:stretch>
            <a:fillRect/>
          </a:stretch>
        </p:blipFill>
        <p:spPr bwMode="auto">
          <a:xfrm>
            <a:off x="2742051" y="2139241"/>
            <a:ext cx="4139440" cy="401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62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15" y="122845"/>
            <a:ext cx="9102627" cy="407508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b="1" dirty="0"/>
              <a:t>Цель мастер-класса</a:t>
            </a:r>
            <a:r>
              <a:rPr lang="ru-RU" sz="3200" dirty="0"/>
              <a:t>: повысить уровень профессионального мастерства педагогов в формировании познавательной активности детей младшего дошкольного возраста посредством экспериментирования с объектами окружающей действительности.</a:t>
            </a:r>
          </a:p>
          <a:p>
            <a:pPr indent="17463" algn="just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https://xn--61-kmc.xn--80aafey1amqq.xn--d1acj3b/images/images_preview/fcdaf5b459d3d7410fa1e7c58dc5757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845" y="4062334"/>
            <a:ext cx="6475751" cy="2795666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zen_doc/59923/pub_5c99d195a354b200b305e71b_5c9b11261a1ea030eb245ef9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342" y="182822"/>
            <a:ext cx="2844708" cy="16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96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6309" y="204871"/>
            <a:ext cx="2110832" cy="694539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Задачи: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849" y="1329132"/>
            <a:ext cx="8645236" cy="5801875"/>
          </a:xfrm>
        </p:spPr>
        <p:txBody>
          <a:bodyPr>
            <a:normAutofit/>
          </a:bodyPr>
          <a:lstStyle/>
          <a:p>
            <a:r>
              <a:rPr lang="ru-RU" sz="2400" dirty="0"/>
              <a:t>- представить педагогам различные формы и методы проведения опытно –экспериментальной деятельности с детьми младшего дошкольного возраста;</a:t>
            </a:r>
          </a:p>
          <a:p>
            <a:r>
              <a:rPr lang="ru-RU" sz="2400" dirty="0"/>
              <a:t>- сформировать у участников мастер – класса мотивацию на использование в работе с детьми младшего дошкольного возраста опытно–экспериментальной деятельности, способствующей познавательной и речевой активности;</a:t>
            </a:r>
          </a:p>
          <a:p>
            <a:r>
              <a:rPr lang="ru-RU" sz="2400" dirty="0"/>
              <a:t>-развивать творческие способности педагогов.</a:t>
            </a:r>
            <a:endParaRPr lang="ru-RU" sz="2400" dirty="0"/>
          </a:p>
        </p:txBody>
      </p:sp>
      <p:pic>
        <p:nvPicPr>
          <p:cNvPr id="26626" name="Picture 2" descr="http://sad2sovetsk39.ucoz.ru/01/sasa2/_5c113274756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5085" y="2089327"/>
            <a:ext cx="2966915" cy="428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9920" y="1007474"/>
            <a:ext cx="10055782" cy="2162446"/>
          </a:xfrm>
          <a:prstGeom prst="rect">
            <a:avLst/>
          </a:prstGeom>
        </p:spPr>
      </p:pic>
      <p:pic>
        <p:nvPicPr>
          <p:cNvPr id="30722" name="Picture 2" descr="https://ds04.infourok.ru/uploads/ex/08ce/000d011d-6775f12e/hello_html_3a6e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473" y="3812218"/>
            <a:ext cx="4685964" cy="304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894" y="680008"/>
            <a:ext cx="8929228" cy="3880773"/>
          </a:xfrm>
        </p:spPr>
        <p:txBody>
          <a:bodyPr>
            <a:noAutofit/>
          </a:bodyPr>
          <a:lstStyle/>
          <a:p>
            <a:pPr indent="17463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Развитие познавательных интересов дошкольников является одной из актуальных проблем педагогики, призванной воспитать личность, способную к саморазвитию и самосовершенствованию. Экспериментирование является важным видом исследовательской деятельности у детей младшего дошкольного возраста.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t3.depositphotos.com/1763191/13651/v/950/depositphotos_136511748-stock-illustration-kids-doing-science-experiment-and.jpg"/>
          <p:cNvPicPr>
            <a:picLocks noChangeAspect="1" noChangeArrowheads="1"/>
          </p:cNvPicPr>
          <p:nvPr/>
        </p:nvPicPr>
        <p:blipFill>
          <a:blip r:embed="rId2" cstate="print"/>
          <a:srcRect t="48185"/>
          <a:stretch>
            <a:fillRect/>
          </a:stretch>
        </p:blipFill>
        <p:spPr bwMode="auto">
          <a:xfrm>
            <a:off x="479685" y="3737234"/>
            <a:ext cx="8445611" cy="3120766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zen_doc/59923/pub_5c99d195a354b200b305e71b_5c9b11261a1ea030eb245ef9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342" y="182822"/>
            <a:ext cx="2844708" cy="16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24" y="882915"/>
            <a:ext cx="10115357" cy="1607126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Главное достоинство применения метода экспериментирования заключается в том, что в процессе эксперимента: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170" y="3255098"/>
            <a:ext cx="8596668" cy="3880773"/>
          </a:xfrm>
        </p:spPr>
        <p:txBody>
          <a:bodyPr/>
          <a:lstStyle/>
          <a:p>
            <a:pPr lvl="0"/>
            <a:r>
              <a:rPr lang="ru-RU" dirty="0"/>
              <a:t>идет обогащение памяти ребенка, активизируются его мыслительные процессы; </a:t>
            </a:r>
          </a:p>
          <a:p>
            <a:pPr lvl="0"/>
            <a:r>
              <a:rPr lang="ru-RU" dirty="0"/>
              <a:t>развивается речь; </a:t>
            </a:r>
          </a:p>
          <a:p>
            <a:pPr lvl="0"/>
            <a:r>
              <a:rPr lang="ru-RU" dirty="0"/>
              <a:t>происходит накопление фонда умственных умений; </a:t>
            </a:r>
          </a:p>
          <a:p>
            <a:pPr lvl="0"/>
            <a:r>
              <a:rPr lang="ru-RU" dirty="0"/>
              <a:t>формируется самостоятельность; </a:t>
            </a:r>
          </a:p>
          <a:p>
            <a:r>
              <a:rPr lang="ru-RU" dirty="0"/>
              <a:t>развивается эмоциональная сфера ребёнка, творческие способности</a:t>
            </a:r>
            <a:endParaRPr lang="ru-RU" dirty="0"/>
          </a:p>
        </p:txBody>
      </p:sp>
      <p:pic>
        <p:nvPicPr>
          <p:cNvPr id="4" name="Picture 2" descr="http://sad2sovetsk39.ucoz.ru/01/sasa2/_5c113274756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5085" y="2089327"/>
            <a:ext cx="2966915" cy="4281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83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045" y="2576944"/>
            <a:ext cx="10641830" cy="1147853"/>
          </a:xfrm>
        </p:spPr>
        <p:txBody>
          <a:bodyPr>
            <a:no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ЭКСПЕРЕМЕНТИРОВА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НИЕ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00" y="3877197"/>
            <a:ext cx="8443692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659" y="706543"/>
            <a:ext cx="9066272" cy="38807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125"/>
              </a:spcAft>
            </a:pPr>
            <a:r>
              <a:rPr lang="ru-RU" sz="2800" b="1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Экспериментирование с бумагой</a:t>
            </a:r>
            <a:r>
              <a:rPr lang="ru-RU" sz="280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сминание</a:t>
            </a:r>
            <a:r>
              <a:rPr lang="ru-RU" sz="280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сгибание бумаги, обрывание и разрезание; исследование разных видов бумаги; рисование на сухой и мокрой бумаге, на мятой бумаге, аппликации из разного вида </a:t>
            </a:r>
            <a:r>
              <a:rPr lang="ru-RU" sz="2800" dirty="0" smtClean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бумаги.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125"/>
              </a:spcAft>
            </a:pPr>
            <a:r>
              <a:rPr lang="ru-RU" sz="2800" b="1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продолжать формировать представления детей о свойствах и видах бумаги; пополнять знания детей о характеристиках бумаги.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078" y="3209197"/>
            <a:ext cx="2847079" cy="16033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22" y="789092"/>
            <a:ext cx="2364154" cy="5122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49" y="149859"/>
            <a:ext cx="1799135" cy="3898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" y="668866"/>
            <a:ext cx="2419643" cy="5242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88" y="149859"/>
            <a:ext cx="1765495" cy="3825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70" y="4271505"/>
            <a:ext cx="4842933" cy="2235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17" y="149859"/>
            <a:ext cx="1999529" cy="38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47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3029</TotalTime>
  <Words>344</Words>
  <Application>Microsoft Office PowerPoint</Application>
  <PresentationFormat>Широкоэкранный</PresentationFormat>
  <Paragraphs>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Аспект</vt:lpstr>
      <vt:lpstr>Мастер-класс   ««Детское экспериментирование как средство развития творческих способностей детей младшего и среднего дошкольного возраста»»</vt:lpstr>
      <vt:lpstr>Презентация PowerPoint</vt:lpstr>
      <vt:lpstr>Задачи:</vt:lpstr>
      <vt:lpstr>Презентация PowerPoint</vt:lpstr>
      <vt:lpstr>Презентация PowerPoint</vt:lpstr>
      <vt:lpstr>Главное достоинство применения метода экспериментирования заключается в том, что в процессе эксперимента:  </vt:lpstr>
      <vt:lpstr>ЭКСПЕРЕМЕНТИРОВАНИЕ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Экспериментирование с разными видами веществ - рисование песком, мыльными пузырями, аппликации с использованием разных круп. Задачи: закрепить знания детей о свойствах веществ, их разновидностях, учить детей определять состав и физические свойства разных веществ. </vt:lpstr>
      <vt:lpstr>Презентация PowerPoint</vt:lpstr>
      <vt:lpstr>Экспериментирование с водой. Повторяя свойства воды, понять, что многие вещества растворяются в воде, например, краски, а в продолжение данного опыта рисовать  по мокрому в технике  «Монотипия». Цель: выявить с детьми свойство воды отражать в себе разнообразные предметы. Закрепить представление детей о воде и ее свойствах. </vt:lpstr>
      <vt:lpstr>Презентация PowerPoint</vt:lpstr>
      <vt:lpstr>«Эксперимент со льдом» </vt:lpstr>
      <vt:lpstr>«Люди, научившиеся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прошел».                                       К. Е. Тимирязева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«Использование в работе приемов нетрадиционного экспериментирования с детьми младшего дошкольного возраста»</dc:title>
  <dc:creator>Mak Mik</dc:creator>
  <cp:lastModifiedBy>Mak Mik</cp:lastModifiedBy>
  <cp:revision>40</cp:revision>
  <cp:lastPrinted>2019-11-11T21:22:47Z</cp:lastPrinted>
  <dcterms:created xsi:type="dcterms:W3CDTF">2019-11-11T20:58:19Z</dcterms:created>
  <dcterms:modified xsi:type="dcterms:W3CDTF">2022-11-09T16:05:54Z</dcterms:modified>
</cp:coreProperties>
</file>