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74" r:id="rId9"/>
    <p:sldId id="275" r:id="rId10"/>
    <p:sldId id="277" r:id="rId11"/>
    <p:sldId id="276" r:id="rId12"/>
    <p:sldId id="260" r:id="rId13"/>
    <p:sldId id="266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803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357298"/>
            <a:ext cx="8572560" cy="3286148"/>
          </a:xfrm>
        </p:spPr>
        <p:txBody>
          <a:bodyPr anchor="ctr"/>
          <a:lstStyle/>
          <a:p>
            <a:r>
              <a:rPr lang="ru-RU" sz="2800" b="1" dirty="0" smtClean="0">
                <a:latin typeface="Times New Roman" pitchFamily="18" charset="0"/>
              </a:rPr>
              <a:t>Проект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по познавательно – речевому развитию детей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младшего дошкольного возраста 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на тему: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 «</a:t>
            </a:r>
            <a:r>
              <a:rPr lang="ru-RU" sz="2800" b="1" dirty="0" err="1" smtClean="0">
                <a:latin typeface="Times New Roman" pitchFamily="18" charset="0"/>
              </a:rPr>
              <a:t>Потешки</a:t>
            </a:r>
            <a:r>
              <a:rPr lang="ru-RU" sz="2800" b="1" dirty="0" smtClean="0">
                <a:latin typeface="Times New Roman" pitchFamily="18" charset="0"/>
              </a:rPr>
              <a:t> наши помощники и друзья»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653136"/>
            <a:ext cx="3312368" cy="1990574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Разработала:</a:t>
            </a:r>
          </a:p>
          <a:p>
            <a:pPr algn="l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КК </a:t>
            </a: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Дрябжинская И.С.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14290"/>
            <a:ext cx="72380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«Детский сад компенсирующего вида №34» г.Орла</a:t>
            </a:r>
          </a:p>
        </p:txBody>
      </p:sp>
    </p:spTree>
    <p:custDataLst>
      <p:tags r:id="rId1"/>
    </p:custData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42852"/>
            <a:ext cx="4320480" cy="6500858"/>
          </a:xfrm>
        </p:spPr>
        <p:txBody>
          <a:bodyPr>
            <a:no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Дождик, дождик, 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Полно лить,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Малых детушек 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Мочить!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Радуга-дуга,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Не давай дождя,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Давай солнышка,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Колоколнышка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Солнышко, солнышко,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Выгляни в окошко!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Солнышко, нарядись,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Красное, покажись!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Ждут тебя детки,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Ждут малолетки.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Не иди, дождик, где косят, 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 иди, где просят. 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Не иди, дождик, где жнут, 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 иди, где ждут!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Радуга-дуга 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Ах ты, радуга-дуга, 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 туга, и высока!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60648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во время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прогулок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83951"/>
            <a:ext cx="2748920" cy="284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13" y="597921"/>
            <a:ext cx="2293987" cy="29062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404664"/>
            <a:ext cx="3600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во время приема пищи: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Жили-были сто ребят,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ходили в детский сад.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садились за обед,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съедали сто котлет.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потом ложились спать.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Начинай считать опять.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Умница, Катенька,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Ешь кашку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сладеньку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Вкусную, пушистую,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Мягкую, душистую.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у нас есть ложки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Волшебные немножко.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— тарелка, вот — еда.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осталось и следа.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24944"/>
            <a:ext cx="2934757" cy="345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2808312" cy="25202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0"/>
            <a:ext cx="3929058" cy="1500174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во время укладывания спать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3504" y="1571612"/>
            <a:ext cx="3857652" cy="507209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Тихо-тихо-тихо-тихо,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наши двери входит Тихон,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 аукать, не кричать,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баюкать и качать.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Тихон песенку поет,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Сны ребятам раздает: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«В этом сне – воздушный шарик,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этом сне - собака Шарик,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этом – голуби летят,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этом – дети спать хотят».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Тихо-тихо-тихо-тихо,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Сумрак, дрема и покой.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Дети спят. Уходит Тихон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тихий домик за рекой.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2952328" cy="33843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28600"/>
            <a:ext cx="3384376" cy="985822"/>
          </a:xfrm>
        </p:spPr>
        <p:txBody>
          <a:bodyPr>
            <a:normAutofit fontScale="90000"/>
          </a:bodyPr>
          <a:lstStyle/>
          <a:p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Купаем малыша с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потешкой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80112" y="1497416"/>
            <a:ext cx="3240360" cy="5003418"/>
          </a:xfrm>
        </p:spPr>
        <p:txBody>
          <a:bodyPr>
            <a:normAutofit fontScale="92500"/>
          </a:bodyPr>
          <a:lstStyle/>
          <a:p>
            <a:r>
              <a:rPr lang="ru-RU" sz="2400" b="1" i="1" dirty="0" smtClean="0"/>
              <a:t>Мы пойдем купаться</a:t>
            </a:r>
            <a:br>
              <a:rPr lang="ru-RU" sz="2400" b="1" i="1" dirty="0" smtClean="0"/>
            </a:br>
            <a:r>
              <a:rPr lang="ru-RU" sz="2400" b="1" i="1" dirty="0" smtClean="0"/>
              <a:t>И в воде плескаться,</a:t>
            </a:r>
            <a:br>
              <a:rPr lang="ru-RU" sz="2400" b="1" i="1" dirty="0" smtClean="0"/>
            </a:br>
            <a:r>
              <a:rPr lang="ru-RU" sz="2400" b="1" i="1" dirty="0" smtClean="0"/>
              <a:t>Брызгаться, резвиться,</a:t>
            </a:r>
            <a:br>
              <a:rPr lang="ru-RU" sz="2400" b="1" i="1" dirty="0" smtClean="0"/>
            </a:br>
            <a:r>
              <a:rPr lang="ru-RU" sz="2400" b="1" i="1" dirty="0" smtClean="0"/>
              <a:t>Будет Настя мыться.</a:t>
            </a:r>
            <a:br>
              <a:rPr lang="ru-RU" sz="2400" b="1" i="1" dirty="0" smtClean="0"/>
            </a:br>
            <a:r>
              <a:rPr lang="ru-RU" sz="2400" b="1" i="1" dirty="0" smtClean="0"/>
              <a:t>Мы помоем ножки</a:t>
            </a:r>
            <a:br>
              <a:rPr lang="ru-RU" sz="2400" b="1" i="1" dirty="0" smtClean="0"/>
            </a:br>
            <a:r>
              <a:rPr lang="ru-RU" sz="2400" b="1" i="1" dirty="0" smtClean="0"/>
              <a:t>Нашей милой крошке,</a:t>
            </a:r>
            <a:br>
              <a:rPr lang="ru-RU" sz="2400" b="1" i="1" dirty="0" smtClean="0"/>
            </a:br>
            <a:r>
              <a:rPr lang="ru-RU" sz="2400" b="1" i="1" dirty="0" smtClean="0"/>
              <a:t>Вымоем ручонки</a:t>
            </a:r>
            <a:br>
              <a:rPr lang="ru-RU" sz="2400" b="1" i="1" dirty="0" smtClean="0"/>
            </a:br>
            <a:r>
              <a:rPr lang="ru-RU" sz="2400" b="1" i="1" dirty="0" smtClean="0"/>
              <a:t>Маленькой Настёнке,</a:t>
            </a:r>
            <a:br>
              <a:rPr lang="ru-RU" sz="2400" b="1" i="1" dirty="0" smtClean="0"/>
            </a:br>
            <a:r>
              <a:rPr lang="ru-RU" sz="2400" b="1" i="1" dirty="0" smtClean="0"/>
              <a:t>Спинку и животик,</a:t>
            </a:r>
            <a:br>
              <a:rPr lang="ru-RU" sz="2400" b="1" i="1" dirty="0" smtClean="0"/>
            </a:br>
            <a:r>
              <a:rPr lang="ru-RU" sz="2400" b="1" i="1" dirty="0" smtClean="0"/>
              <a:t>Личико и ротик -</a:t>
            </a:r>
            <a:br>
              <a:rPr lang="ru-RU" sz="2400" b="1" i="1" dirty="0" smtClean="0"/>
            </a:br>
            <a:r>
              <a:rPr lang="ru-RU" sz="2400" b="1" i="1" dirty="0" smtClean="0"/>
              <a:t>Чистая какая</a:t>
            </a:r>
            <a:br>
              <a:rPr lang="ru-RU" sz="2400" b="1" i="1" dirty="0" smtClean="0"/>
            </a:br>
            <a:r>
              <a:rPr lang="ru-RU" sz="2400" b="1" i="1" dirty="0" smtClean="0"/>
              <a:t>Доченька родная!</a:t>
            </a:r>
            <a:br>
              <a:rPr lang="ru-RU" sz="2400" b="1" i="1" dirty="0" smtClean="0"/>
            </a:br>
            <a:endParaRPr lang="ru-RU" sz="2400" b="1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76" y="260350"/>
            <a:ext cx="63697" cy="730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45024"/>
            <a:ext cx="3204093" cy="2636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2808312" cy="20608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42852"/>
            <a:ext cx="5328592" cy="10715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95736" y="1357298"/>
            <a:ext cx="4824536" cy="5214974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Целенаправленное и систематическое использование потешек помогает детям овладеть:</a:t>
            </a:r>
            <a:endParaRPr lang="ru-RU" sz="2000" b="1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Родным языком.</a:t>
            </a:r>
          </a:p>
          <a:p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Разными видами деятельности (лепка, рисование, конструирование, физическое и музыкальное развитие).</a:t>
            </a:r>
          </a:p>
          <a:p>
            <a:r>
              <a:rPr lang="en-US" sz="2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Первоначальными навыками самообслуживания и гигиены.</a:t>
            </a:r>
            <a:endParaRPr lang="ru-RU" sz="2000" b="1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/>
          </a:p>
        </p:txBody>
      </p:sp>
    </p:spTree>
    <p:custDataLst>
      <p:tags r:id="rId1"/>
    </p:custData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14290"/>
            <a:ext cx="4174090" cy="114300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Итог проекта: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5976" y="1643050"/>
            <a:ext cx="4320480" cy="492922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Составление папки «Потешки-помощники». Папка будет содержать: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Картотеку потешек;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Конспекты занятий;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Консультации и наглядную информацию для родителей.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superpuper.ru/images/lots/f3/33/621c73dbc23d9dd68adc7cf62a14.jpg"/>
          <p:cNvPicPr/>
          <p:nvPr/>
        </p:nvPicPr>
        <p:blipFill rotWithShape="1">
          <a:blip r:embed="rId3" cstate="print"/>
          <a:srcRect l="24989" r="26264"/>
          <a:stretch/>
        </p:blipFill>
        <p:spPr bwMode="auto">
          <a:xfrm>
            <a:off x="467544" y="2348880"/>
            <a:ext cx="1368152" cy="195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fs.znanio.ru/d5af0e/91/0b/07b17df48dc48898fde40c74cbb6c258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4064" y="395275"/>
            <a:ext cx="26098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cf.ppt-online.org/files1/slide/b/BaTVGQAnWp1xUqLKsuelO4ir2wC9y6HY3ScXZ0dRjI/slide-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7" y="3176577"/>
            <a:ext cx="2420207" cy="289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556792"/>
            <a:ext cx="5832648" cy="2304256"/>
          </a:xfrm>
        </p:spPr>
        <p:txBody>
          <a:bodyPr/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4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за    внимание!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H="1">
            <a:off x="5220072" y="5786454"/>
            <a:ext cx="16902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412776"/>
            <a:ext cx="6669384" cy="504296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ru-RU" sz="3200" dirty="0" smtClean="0"/>
              <a:t> 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создать необходимые условия для положительных эмоций, развития речевых навыков ребёнка, памяти, воображения, мышления;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для пробуждения познавательной активности, самостоятельности детей.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78581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071546"/>
            <a:ext cx="6912768" cy="4357718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повышать познавательный интерес при чтении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приучать детей слушать короткие, доступные по содержанию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стимулировать детей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повторять за воспитателем слова и фразы из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потешек;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формировать грамматический строй речи;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развивать монологическую и диалогическую речь детей;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развивать мелкую моторику детей;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воспитывать звуковую культуру речи.</a:t>
            </a:r>
          </a:p>
          <a:p>
            <a:pPr>
              <a:buNone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28600"/>
            <a:ext cx="6768752" cy="771508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Подготовительный этап: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63688" y="1214422"/>
            <a:ext cx="6984776" cy="529093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подобрать фольклорный материал с учетом возраста детей;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подобрать иллюстрированную литературу с фольклорными произведениями;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разработать конспекты занятий;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составить картотеку потешек для всех режимных моментов;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ознакомить родителей с целями и задачами проекта;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подобрать консультации для родителей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42852"/>
            <a:ext cx="5860504" cy="928694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Основной этап: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214422"/>
            <a:ext cx="6840760" cy="5241314"/>
          </a:xfrm>
        </p:spPr>
        <p:txBody>
          <a:bodyPr/>
          <a:lstStyle/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тение потешек с одновременной демонстрацией иллюстраций;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еседы по содержанию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быгрывание сюжета потешки.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332656"/>
            <a:ext cx="432048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во время приветствия: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Здравствуйте, друзья,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Здравствуйте, подружки.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Вас встречают весело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садике игрушки.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Пришли дети в детский сад,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Здесь игрушки ждут ребят,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Ждет здесь Ксюшу верблюжонок,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Сашу ждет большой слоненок,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Даша с мишкою играет,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Тема Даше помогает,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Нянчит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Милечка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мартышку,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 Кирюша смотрит в книжку.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Детям весело в саду!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 ними я сюда приду.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24647"/>
            <a:ext cx="3024337" cy="22048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1512168" cy="158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20458"/>
            <a:ext cx="2088232" cy="15760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-243408"/>
            <a:ext cx="3819274" cy="1656184"/>
          </a:xfrm>
        </p:spPr>
        <p:txBody>
          <a:bodyPr>
            <a:noAutofit/>
          </a:bodyPr>
          <a:lstStyle/>
          <a:p>
            <a:pPr algn="ctr"/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, можно      использовать во время приготовления еды:</a:t>
            </a:r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868144" y="1412776"/>
            <a:ext cx="2949954" cy="4968552"/>
          </a:xfrm>
        </p:spPr>
        <p:txBody>
          <a:bodyPr>
            <a:noAutofit/>
          </a:bodyPr>
          <a:lstStyle/>
          <a:p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Трушки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ту-тушки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Пекла бабка ватрушки.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Всем по ватрушке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Да молока по кружке.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Ладушки, ладушки!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Пекла бабка оладушки.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Маслом поливала,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Всех угощала.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        ***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Лепим, лепим пирожки,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Замесили из муки,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Сели мы на лавочку,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Угостили бабушку,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Побежали в огород,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Там собрался весь народ,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Вот котёнку пирожок,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Вот утёнку пирожок,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 Серёжке на зубок.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3438813" cy="43651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42852"/>
            <a:ext cx="4000528" cy="1500198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которые помогают успокоить: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00694" y="2000240"/>
            <a:ext cx="3357586" cy="464347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Не плачь, не плачь, </a:t>
            </a:r>
            <a:br>
              <a:rPr lang="ru-RU" sz="3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Куплю калач. </a:t>
            </a:r>
            <a:br>
              <a:rPr lang="ru-RU" sz="3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Не хнычь, не ной, </a:t>
            </a:r>
            <a:br>
              <a:rPr lang="ru-RU" sz="3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Куплю другой. </a:t>
            </a:r>
            <a:br>
              <a:rPr lang="ru-RU" sz="3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Слезы утри, </a:t>
            </a:r>
            <a:br>
              <a:rPr lang="ru-RU" sz="3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Дам тебе три.</a:t>
            </a:r>
          </a:p>
          <a:p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***</a:t>
            </a:r>
            <a:br>
              <a:rPr lang="ru-RU" sz="3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У киски боли, </a:t>
            </a:r>
            <a:br>
              <a:rPr lang="ru-RU" sz="3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У собачки боли, </a:t>
            </a:r>
            <a:br>
              <a:rPr lang="ru-RU" sz="3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А у моего малыша </a:t>
            </a:r>
            <a:br>
              <a:rPr lang="ru-RU" sz="3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Заживи-заживи-заживи.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64704"/>
            <a:ext cx="2243951" cy="309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84984"/>
            <a:ext cx="1926645" cy="22768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120" y="404665"/>
            <a:ext cx="31683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во время одевания: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Вот они, сапожки: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Этот – с левой ножки,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Этот – с правой ножки.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Если дождичек пойдет,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Наденем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галошки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Этот с левой ножки,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Этот с правой ножки.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Вот как хорошо!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Мы на пухлые ручонки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Надеваем рубашонку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Повторяй за мной слова: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Ручка – раз, и ручка – два!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мою малышку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Наденем мы штанишки.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Повторяй за мной слова: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ножка – раз, и ножка – два!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 сейчас пойдем гулять,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Будем с детками играть!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6" y="2875922"/>
            <a:ext cx="2952328" cy="345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88840"/>
            <a:ext cx="1854637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1872208" cy="14127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2|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4|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2|9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6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1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5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6"/>
</p:tagLst>
</file>

<file path=ppt/theme/theme1.xml><?xml version="1.0" encoding="utf-8"?>
<a:theme xmlns:a="http://schemas.openxmlformats.org/drawingml/2006/main" name="раду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радуга</Template>
  <TotalTime>457</TotalTime>
  <Words>375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радуга</vt:lpstr>
      <vt:lpstr>Проект по познавательно – речевому развитию детей младшего дошкольного возраста  на тему:  «Потешки наши помощники и друзья» </vt:lpstr>
      <vt:lpstr>Цель проекта:</vt:lpstr>
      <vt:lpstr>Задачи проекта:</vt:lpstr>
      <vt:lpstr>Подготовительный этап:</vt:lpstr>
      <vt:lpstr>Основной этап:</vt:lpstr>
      <vt:lpstr>Презентация PowerPoint</vt:lpstr>
      <vt:lpstr>Потешки, можно      использовать во время приготовления еды:</vt:lpstr>
      <vt:lpstr>Потешки, которые помогают успокоить:</vt:lpstr>
      <vt:lpstr>Презентация PowerPoint</vt:lpstr>
      <vt:lpstr>Дождик, дождик,  Полно лить, Малых детушек  Мочить!  Радуга-дуга, Не давай дождя, Давай солнышка, Колоколнышка!  Солнышко, солнышко, Выгляни в окошко! Солнышко, нарядись, Красное, покажись! Ждут тебя детки, Ждут малолетки.  Не иди, дождик, где косят,  А иди, где просят.  Не иди, дождик, где жнут,  А иди, где ждут!  Радуга-дуга  Ах ты, радуга-дуга,  И туга, и высока!</vt:lpstr>
      <vt:lpstr>Презентация PowerPoint</vt:lpstr>
      <vt:lpstr>Потешки во время укладывания спать:</vt:lpstr>
      <vt:lpstr>Купаем малыша с потешкой:</vt:lpstr>
      <vt:lpstr>Ожидаемый результат:</vt:lpstr>
      <vt:lpstr>Итог проекта:</vt:lpstr>
      <vt:lpstr>Спасибо за   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технологии проектной деятельности в доу. Проект по познавательно – речевому развитию детей.</dc:title>
  <dc:creator>user</dc:creator>
  <cp:lastModifiedBy>User</cp:lastModifiedBy>
  <cp:revision>53</cp:revision>
  <dcterms:created xsi:type="dcterms:W3CDTF">2014-02-19T06:16:32Z</dcterms:created>
  <dcterms:modified xsi:type="dcterms:W3CDTF">2022-03-31T12:20:25Z</dcterms:modified>
</cp:coreProperties>
</file>