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9.xml" ContentType="application/vnd.openxmlformats-officedocument.them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0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1.xml" ContentType="application/vnd.openxmlformats-officedocument.them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2.xml" ContentType="application/vnd.openxmlformats-officedocument.them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3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4.xml" ContentType="application/vnd.openxmlformats-officedocument.them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5.xml" ContentType="application/vnd.openxmlformats-officedocument.them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6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7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8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tags/tag1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  <p:sldMasterId id="2147483728" r:id="rId2"/>
    <p:sldMasterId id="2147483757" r:id="rId3"/>
    <p:sldMasterId id="2147483763" r:id="rId4"/>
    <p:sldMasterId id="2147483770" r:id="rId5"/>
    <p:sldMasterId id="2147483782" r:id="rId6"/>
    <p:sldMasterId id="2147483794" r:id="rId7"/>
    <p:sldMasterId id="2147483806" r:id="rId8"/>
    <p:sldMasterId id="2147483819" r:id="rId9"/>
    <p:sldMasterId id="2147483832" r:id="rId10"/>
    <p:sldMasterId id="2147483845" r:id="rId11"/>
    <p:sldMasterId id="2147483859" r:id="rId12"/>
    <p:sldMasterId id="2147483871" r:id="rId13"/>
    <p:sldMasterId id="2147483883" r:id="rId14"/>
    <p:sldMasterId id="2147483934" r:id="rId15"/>
    <p:sldMasterId id="2147483947" r:id="rId16"/>
    <p:sldMasterId id="2147483960" r:id="rId17"/>
    <p:sldMasterId id="2147483973" r:id="rId18"/>
    <p:sldMasterId id="2147483978" r:id="rId19"/>
    <p:sldMasterId id="2147483983" r:id="rId20"/>
    <p:sldMasterId id="2147483988" r:id="rId21"/>
    <p:sldMasterId id="2147483993" r:id="rId22"/>
    <p:sldMasterId id="2147483998" r:id="rId23"/>
    <p:sldMasterId id="2147484003" r:id="rId24"/>
    <p:sldMasterId id="2147484008" r:id="rId25"/>
    <p:sldMasterId id="2147484013" r:id="rId26"/>
    <p:sldMasterId id="2147484070" r:id="rId27"/>
    <p:sldMasterId id="2147484075" r:id="rId28"/>
    <p:sldMasterId id="2147484080" r:id="rId29"/>
  </p:sldMasterIdLst>
  <p:notesMasterIdLst>
    <p:notesMasterId r:id="rId44"/>
  </p:notesMasterIdLst>
  <p:handoutMasterIdLst>
    <p:handoutMasterId r:id="rId45"/>
  </p:handoutMasterIdLst>
  <p:sldIdLst>
    <p:sldId id="1053" r:id="rId30"/>
    <p:sldId id="1057" r:id="rId31"/>
    <p:sldId id="1058" r:id="rId32"/>
    <p:sldId id="1056" r:id="rId33"/>
    <p:sldId id="1043" r:id="rId34"/>
    <p:sldId id="1045" r:id="rId35"/>
    <p:sldId id="1046" r:id="rId36"/>
    <p:sldId id="1047" r:id="rId37"/>
    <p:sldId id="1048" r:id="rId38"/>
    <p:sldId id="1049" r:id="rId39"/>
    <p:sldId id="1050" r:id="rId40"/>
    <p:sldId id="1051" r:id="rId41"/>
    <p:sldId id="1052" r:id="rId42"/>
    <p:sldId id="1055" r:id="rId43"/>
  </p:sldIdLst>
  <p:sldSz cx="9906000" cy="6858000" type="A4"/>
  <p:notesSz cx="6742113" cy="9872663"/>
  <p:defaultTextStyle>
    <a:defPPr>
      <a:defRPr lang="ru-RU"/>
    </a:defPPr>
    <a:lvl1pPr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77838" indent="-2063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57263" indent="-42863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436688" indent="-65088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914525" indent="-85725" algn="l" defTabSz="957263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531"/>
    <a:srgbClr val="D9D9D9"/>
    <a:srgbClr val="537F23"/>
    <a:srgbClr val="131008"/>
    <a:srgbClr val="7D71A3"/>
    <a:srgbClr val="52B9E1"/>
    <a:srgbClr val="467DB5"/>
    <a:srgbClr val="955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8118" autoAdjust="0"/>
  </p:normalViewPr>
  <p:slideViewPr>
    <p:cSldViewPr>
      <p:cViewPr>
        <p:scale>
          <a:sx n="82" d="100"/>
          <a:sy n="82" d="100"/>
        </p:scale>
        <p:origin x="-894" y="-96"/>
      </p:cViewPr>
      <p:guideLst>
        <p:guide orient="horz" pos="4190"/>
        <p:guide orient="horz" pos="2332"/>
        <p:guide pos="337"/>
        <p:guide pos="3120"/>
        <p:guide pos="4033"/>
        <p:guide pos="2468"/>
        <p:guide pos="3293"/>
        <p:guide pos="5932"/>
        <p:guide pos="5859"/>
        <p:guide pos="2802"/>
      </p:guideLst>
    </p:cSldViewPr>
  </p:slideViewPr>
  <p:outlineViewPr>
    <p:cViewPr>
      <p:scale>
        <a:sx n="33" d="100"/>
        <a:sy n="33" d="100"/>
      </p:scale>
      <p:origin x="0" y="35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"/>
    </p:cViewPr>
  </p:sorterViewPr>
  <p:notesViewPr>
    <p:cSldViewPr>
      <p:cViewPr varScale="1">
        <p:scale>
          <a:sx n="71" d="100"/>
          <a:sy n="71" d="100"/>
        </p:scale>
        <p:origin x="157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317" cy="493713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8222" y="0"/>
            <a:ext cx="2922317" cy="493713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4AFAF3-F733-456D-A756-D7D937D4A22E}" type="datetimeFigureOut">
              <a:rPr lang="ru-RU"/>
              <a:pPr>
                <a:defRPr/>
              </a:pPr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2317" cy="4937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8222" y="9377363"/>
            <a:ext cx="2922317" cy="4937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0F1E16-90EB-4ABE-A456-14BD427B2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64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317" cy="493713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222" y="0"/>
            <a:ext cx="2922317" cy="493713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5A2C93-19A0-4C45-99CB-27748B8EA9A8}" type="datetimeFigureOut">
              <a:rPr lang="ru-RU"/>
              <a:pPr>
                <a:defRPr/>
              </a:pPr>
              <a:t>10.11.2020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739775"/>
            <a:ext cx="534828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897" y="4689476"/>
            <a:ext cx="5394320" cy="4443413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2317" cy="4937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222" y="9377363"/>
            <a:ext cx="2922317" cy="4937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F7B7EA-6DAD-4EE2-A295-9CBF1B1369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352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731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6563" algn="l" defTabSz="8731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3125" algn="l" defTabSz="8731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9688" algn="l" defTabSz="8731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7838" algn="l" defTabSz="873125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541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6pPr>
    <a:lvl7pPr marL="2622499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7pPr>
    <a:lvl8pPr marL="3059582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8pPr>
    <a:lvl9pPr marL="349666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xfrm>
            <a:off x="546100" y="5305425"/>
            <a:ext cx="5745163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5B93E20-CFB8-4DFF-9DF3-AE0A28CD1C5C}" type="slidenum">
              <a:rPr lang="ru-RU" sz="1200" smtClean="0">
                <a:solidFill>
                  <a:srgbClr val="000000"/>
                </a:solidFill>
              </a:rPr>
              <a:pPr/>
              <a:t>2</a:t>
            </a:fld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6FE74-B8C5-4A42-A69F-F91632D7D608}" type="slidenum">
              <a:rPr lang="ru-RU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4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10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410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18222" y="9377363"/>
            <a:ext cx="2922317" cy="493712"/>
          </a:xfrm>
          <a:prstGeom prst="rect">
            <a:avLst/>
          </a:prstGeom>
          <a:noFill/>
        </p:spPr>
        <p:txBody>
          <a:bodyPr lIns="92117" tIns="46058" rIns="92117" bIns="46058" anchor="b"/>
          <a:lstStyle/>
          <a:p>
            <a:pPr algn="r" defTabSz="957824" fontAlgn="auto">
              <a:spcBef>
                <a:spcPts val="0"/>
              </a:spcBef>
              <a:spcAft>
                <a:spcPts val="0"/>
              </a:spcAft>
              <a:defRPr/>
            </a:pPr>
            <a:fld id="{0E29C955-69F1-4819-B5DF-D67363F1644B}" type="slidenum">
              <a:rPr lang="ru-RU" sz="1200">
                <a:latin typeface="+mn-lt"/>
                <a:cs typeface="+mn-cs"/>
              </a:rPr>
              <a:pPr algn="r" defTabSz="957824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 dirty="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6FE74-B8C5-4A42-A69F-F91632D7D608}" type="slidenum">
              <a:rPr lang="ru-RU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2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18.xml"/><Relationship Id="rId7" Type="http://schemas.openxmlformats.org/officeDocument/2006/relationships/image" Target="../media/image22.png"/><Relationship Id="rId2" Type="http://schemas.openxmlformats.org/officeDocument/2006/relationships/tags" Target="../tags/tag9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0.pn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7" Type="http://schemas.openxmlformats.org/officeDocument/2006/relationships/image" Target="../media/image20.png"/><Relationship Id="rId2" Type="http://schemas.openxmlformats.org/officeDocument/2006/relationships/tags" Target="../tags/tag9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3.bin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7" Type="http://schemas.openxmlformats.org/officeDocument/2006/relationships/image" Target="../media/image20.png"/><Relationship Id="rId2" Type="http://schemas.openxmlformats.org/officeDocument/2006/relationships/tags" Target="../tags/tag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.bin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19.xml"/><Relationship Id="rId7" Type="http://schemas.openxmlformats.org/officeDocument/2006/relationships/image" Target="../media/image22.png"/><Relationship Id="rId2" Type="http://schemas.openxmlformats.org/officeDocument/2006/relationships/tags" Target="../tags/tag9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0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7" Type="http://schemas.openxmlformats.org/officeDocument/2006/relationships/image" Target="../media/image20.png"/><Relationship Id="rId2" Type="http://schemas.openxmlformats.org/officeDocument/2006/relationships/tags" Target="../tags/tag9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7.bin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7" Type="http://schemas.openxmlformats.org/officeDocument/2006/relationships/image" Target="../media/image20.png"/><Relationship Id="rId2" Type="http://schemas.openxmlformats.org/officeDocument/2006/relationships/tags" Target="../tags/tag9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8.bin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7" Type="http://schemas.openxmlformats.org/officeDocument/2006/relationships/image" Target="../media/image20.png"/><Relationship Id="rId2" Type="http://schemas.openxmlformats.org/officeDocument/2006/relationships/tags" Target="../tags/tag9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9.bin"/></Relationships>
</file>

<file path=ppt/slideLayouts/_rels/slideLayout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0.xml"/><Relationship Id="rId7" Type="http://schemas.openxmlformats.org/officeDocument/2006/relationships/image" Target="../media/image22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0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7" Type="http://schemas.openxmlformats.org/officeDocument/2006/relationships/image" Target="../media/image20.png"/><Relationship Id="rId2" Type="http://schemas.openxmlformats.org/officeDocument/2006/relationships/tags" Target="../tags/tag10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2.bin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7" Type="http://schemas.openxmlformats.org/officeDocument/2006/relationships/image" Target="../media/image20.png"/><Relationship Id="rId2" Type="http://schemas.openxmlformats.org/officeDocument/2006/relationships/tags" Target="../tags/tag10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3.bin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7" Type="http://schemas.openxmlformats.org/officeDocument/2006/relationships/image" Target="../media/image20.png"/><Relationship Id="rId2" Type="http://schemas.openxmlformats.org/officeDocument/2006/relationships/tags" Target="../tags/tag10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4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1.xml"/><Relationship Id="rId7" Type="http://schemas.openxmlformats.org/officeDocument/2006/relationships/image" Target="../media/image22.png"/><Relationship Id="rId2" Type="http://schemas.openxmlformats.org/officeDocument/2006/relationships/tags" Target="../tags/tag10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0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7" Type="http://schemas.openxmlformats.org/officeDocument/2006/relationships/image" Target="../media/image20.png"/><Relationship Id="rId2" Type="http://schemas.openxmlformats.org/officeDocument/2006/relationships/tags" Target="../tags/tag10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7.bin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7" Type="http://schemas.openxmlformats.org/officeDocument/2006/relationships/image" Target="../media/image20.png"/><Relationship Id="rId2" Type="http://schemas.openxmlformats.org/officeDocument/2006/relationships/tags" Target="../tags/tag108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8.bin"/></Relationships>
</file>

<file path=ppt/slideLayouts/_rels/slideLayout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2.xml"/><Relationship Id="rId7" Type="http://schemas.openxmlformats.org/officeDocument/2006/relationships/image" Target="../media/image22.png"/><Relationship Id="rId2" Type="http://schemas.openxmlformats.org/officeDocument/2006/relationships/tags" Target="../tags/tag110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20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7" Type="http://schemas.openxmlformats.org/officeDocument/2006/relationships/image" Target="../media/image20.png"/><Relationship Id="rId2" Type="http://schemas.openxmlformats.org/officeDocument/2006/relationships/tags" Target="../tags/tag11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1.bin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7" Type="http://schemas.openxmlformats.org/officeDocument/2006/relationships/image" Target="../media/image20.png"/><Relationship Id="rId2" Type="http://schemas.openxmlformats.org/officeDocument/2006/relationships/tags" Target="../tags/tag11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2.bin"/></Relationships>
</file>

<file path=ppt/slideLayouts/_rels/slideLayout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22.png"/><Relationship Id="rId2" Type="http://schemas.openxmlformats.org/officeDocument/2006/relationships/tags" Target="../tags/tag114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20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20.png"/><Relationship Id="rId2" Type="http://schemas.openxmlformats.org/officeDocument/2006/relationships/tags" Target="../tags/tag115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5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20.png"/><Relationship Id="rId2" Type="http://schemas.openxmlformats.org/officeDocument/2006/relationships/tags" Target="../tags/tag116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6.bin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20.png"/><Relationship Id="rId2" Type="http://schemas.openxmlformats.org/officeDocument/2006/relationships/tags" Target="../tags/tag11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7.bin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4.xml"/><Relationship Id="rId7" Type="http://schemas.openxmlformats.org/officeDocument/2006/relationships/image" Target="../media/image22.png"/><Relationship Id="rId2" Type="http://schemas.openxmlformats.org/officeDocument/2006/relationships/tags" Target="../tags/tag119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20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7" Type="http://schemas.openxmlformats.org/officeDocument/2006/relationships/image" Target="../media/image20.png"/><Relationship Id="rId2" Type="http://schemas.openxmlformats.org/officeDocument/2006/relationships/tags" Target="../tags/tag120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0.bin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7" Type="http://schemas.openxmlformats.org/officeDocument/2006/relationships/image" Target="../media/image20.png"/><Relationship Id="rId2" Type="http://schemas.openxmlformats.org/officeDocument/2006/relationships/tags" Target="../tags/tag12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1.bin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5.xml"/><Relationship Id="rId7" Type="http://schemas.openxmlformats.org/officeDocument/2006/relationships/image" Target="../media/image22.png"/><Relationship Id="rId2" Type="http://schemas.openxmlformats.org/officeDocument/2006/relationships/tags" Target="../tags/tag123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20.png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7" Type="http://schemas.openxmlformats.org/officeDocument/2006/relationships/image" Target="../media/image20.png"/><Relationship Id="rId2" Type="http://schemas.openxmlformats.org/officeDocument/2006/relationships/tags" Target="../tags/tag124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4.bin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7" Type="http://schemas.openxmlformats.org/officeDocument/2006/relationships/image" Target="../media/image20.png"/><Relationship Id="rId2" Type="http://schemas.openxmlformats.org/officeDocument/2006/relationships/tags" Target="../tags/tag125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5.bin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7" Type="http://schemas.openxmlformats.org/officeDocument/2006/relationships/image" Target="../media/image20.png"/><Relationship Id="rId2" Type="http://schemas.openxmlformats.org/officeDocument/2006/relationships/tags" Target="../tags/tag126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6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6.xml"/><Relationship Id="rId7" Type="http://schemas.openxmlformats.org/officeDocument/2006/relationships/image" Target="../media/image22.png"/><Relationship Id="rId2" Type="http://schemas.openxmlformats.org/officeDocument/2006/relationships/tags" Target="../tags/tag128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20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7" Type="http://schemas.openxmlformats.org/officeDocument/2006/relationships/image" Target="../media/image20.png"/><Relationship Id="rId2" Type="http://schemas.openxmlformats.org/officeDocument/2006/relationships/tags" Target="../tags/tag129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9.bin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7" Type="http://schemas.openxmlformats.org/officeDocument/2006/relationships/image" Target="../media/image20.png"/><Relationship Id="rId2" Type="http://schemas.openxmlformats.org/officeDocument/2006/relationships/tags" Target="../tags/tag130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6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0.bin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5.emf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2.vml"/><Relationship Id="rId6" Type="http://schemas.openxmlformats.org/officeDocument/2006/relationships/tags" Target="../tags/tag1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18.xml"/><Relationship Id="rId10" Type="http://schemas.openxmlformats.org/officeDocument/2006/relationships/image" Target="../media/image12.jpe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3.xml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oleObject" Target="../embeddings/oleObject4.bin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10.png"/><Relationship Id="rId2" Type="http://schemas.openxmlformats.org/officeDocument/2006/relationships/tags" Target="../tags/tag22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oleObject" Target="../embeddings/oleObject3.bin"/><Relationship Id="rId10" Type="http://schemas.openxmlformats.org/officeDocument/2006/relationships/tags" Target="../tags/tag30.xml"/><Relationship Id="rId19" Type="http://schemas.openxmlformats.org/officeDocument/2006/relationships/image" Target="../media/image11.emf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image" Target="../media/image10.png"/><Relationship Id="rId2" Type="http://schemas.openxmlformats.org/officeDocument/2006/relationships/tags" Target="../tags/tag34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4.v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oleObject" Target="../embeddings/oleObject5.bin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5.emf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11.emf"/><Relationship Id="rId2" Type="http://schemas.openxmlformats.org/officeDocument/2006/relationships/tags" Target="../tags/tag60.xml"/><Relationship Id="rId1" Type="http://schemas.openxmlformats.org/officeDocument/2006/relationships/vmlDrawing" Target="../drawings/vmlDrawing6.vml"/><Relationship Id="rId6" Type="http://schemas.openxmlformats.org/officeDocument/2006/relationships/tags" Target="../tags/tag64.xml"/><Relationship Id="rId11" Type="http://schemas.openxmlformats.org/officeDocument/2006/relationships/oleObject" Target="../embeddings/oleObject7.bin"/><Relationship Id="rId5" Type="http://schemas.openxmlformats.org/officeDocument/2006/relationships/tags" Target="../tags/tag63.xml"/><Relationship Id="rId10" Type="http://schemas.openxmlformats.org/officeDocument/2006/relationships/image" Target="../media/image12.jpeg"/><Relationship Id="rId4" Type="http://schemas.openxmlformats.org/officeDocument/2006/relationships/tags" Target="../tags/tag62.xml"/><Relationship Id="rId9" Type="http://schemas.openxmlformats.org/officeDocument/2006/relationships/slideMaster" Target="../slideMasters/slideMaster4.xml"/><Relationship Id="rId1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oleObject" Target="../embeddings/oleObject9.bin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image" Target="../media/image10.png"/><Relationship Id="rId2" Type="http://schemas.openxmlformats.org/officeDocument/2006/relationships/tags" Target="../tags/tag67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7.v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oleObject" Target="../embeddings/oleObject8.bin"/><Relationship Id="rId10" Type="http://schemas.openxmlformats.org/officeDocument/2006/relationships/tags" Target="../tags/tag75.xml"/><Relationship Id="rId19" Type="http://schemas.openxmlformats.org/officeDocument/2006/relationships/image" Target="../media/image11.emf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image" Target="../media/image10.png"/><Relationship Id="rId2" Type="http://schemas.openxmlformats.org/officeDocument/2006/relationships/tags" Target="../tags/tag79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8.v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oleObject" Target="../embeddings/oleObject10.bin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7" y="5310536"/>
            <a:ext cx="5943600" cy="566738"/>
          </a:xfrm>
        </p:spPr>
        <p:txBody>
          <a:bodyPr anchor="b"/>
          <a:lstStyle>
            <a:lvl1pPr algn="l">
              <a:defRPr sz="2095" b="1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7" y="1124744"/>
            <a:ext cx="5943600" cy="4114800"/>
          </a:xfrm>
        </p:spPr>
        <p:txBody>
          <a:bodyPr/>
          <a:lstStyle>
            <a:lvl1pPr marL="0" indent="0">
              <a:buNone/>
              <a:defRPr sz="3333"/>
            </a:lvl1pPr>
            <a:lvl2pPr marL="477078" indent="0">
              <a:buNone/>
              <a:defRPr sz="2952"/>
            </a:lvl2pPr>
            <a:lvl3pPr marL="954155" indent="0">
              <a:buNone/>
              <a:defRPr sz="2476"/>
            </a:lvl3pPr>
            <a:lvl4pPr marL="1431234" indent="0">
              <a:buNone/>
              <a:defRPr sz="2095"/>
            </a:lvl4pPr>
            <a:lvl5pPr marL="1908311" indent="0">
              <a:buNone/>
              <a:defRPr sz="2095"/>
            </a:lvl5pPr>
            <a:lvl6pPr marL="2385390" indent="0">
              <a:buNone/>
              <a:defRPr sz="2095"/>
            </a:lvl6pPr>
            <a:lvl7pPr marL="2862468" indent="0">
              <a:buNone/>
              <a:defRPr sz="2095"/>
            </a:lvl7pPr>
            <a:lvl8pPr marL="3339546" indent="0">
              <a:buNone/>
              <a:defRPr sz="2095"/>
            </a:lvl8pPr>
            <a:lvl9pPr marL="3816624" indent="0">
              <a:buNone/>
              <a:defRPr sz="2095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7" y="5877274"/>
            <a:ext cx="5943600" cy="804862"/>
          </a:xfrm>
        </p:spPr>
        <p:txBody>
          <a:bodyPr/>
          <a:lstStyle>
            <a:lvl1pPr marL="0" indent="0">
              <a:buNone/>
              <a:defRPr sz="1429">
                <a:solidFill>
                  <a:schemeClr val="accent3"/>
                </a:solidFill>
              </a:defRPr>
            </a:lvl1pPr>
            <a:lvl2pPr marL="477078" indent="0">
              <a:buNone/>
              <a:defRPr sz="1238"/>
            </a:lvl2pPr>
            <a:lvl3pPr marL="954155" indent="0">
              <a:buNone/>
              <a:defRPr sz="1048"/>
            </a:lvl3pPr>
            <a:lvl4pPr marL="1431234" indent="0">
              <a:buNone/>
              <a:defRPr sz="952"/>
            </a:lvl4pPr>
            <a:lvl5pPr marL="1908311" indent="0">
              <a:buNone/>
              <a:defRPr sz="952"/>
            </a:lvl5pPr>
            <a:lvl6pPr marL="2385390" indent="0">
              <a:buNone/>
              <a:defRPr sz="952"/>
            </a:lvl6pPr>
            <a:lvl7pPr marL="2862468" indent="0">
              <a:buNone/>
              <a:defRPr sz="952"/>
            </a:lvl7pPr>
            <a:lvl8pPr marL="3339546" indent="0">
              <a:buNone/>
              <a:defRPr sz="952"/>
            </a:lvl8pPr>
            <a:lvl9pPr marL="3816624" indent="0">
              <a:buNone/>
              <a:defRPr sz="95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39650E81-40E5-4118-8CF7-72BDA56A90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F648631-EB31-4E9C-AB10-1F97D5D50B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3BB6A2D-CF9B-45BF-9A68-B591C8B69F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9F9CEF-78EB-4E8D-AC89-1C1E78497A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472DA4-323B-48FC-9A77-77FDA0CAF0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4B9E09-5F4A-465F-A77C-1376FCDBD8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9712C51-BB0F-47AC-A20E-7A45224407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51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53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B41ADFC-C6D7-44E2-839F-979C3109A0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2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25" indent="0">
              <a:buNone/>
              <a:defRPr sz="1800"/>
            </a:lvl2pPr>
            <a:lvl3pPr marL="911651" indent="0">
              <a:buNone/>
              <a:defRPr sz="1600"/>
            </a:lvl3pPr>
            <a:lvl4pPr marL="1367481" indent="0">
              <a:buNone/>
              <a:defRPr sz="1400"/>
            </a:lvl4pPr>
            <a:lvl5pPr marL="1823316" indent="0">
              <a:buNone/>
              <a:defRPr sz="1400"/>
            </a:lvl5pPr>
            <a:lvl6pPr marL="2279151" indent="0">
              <a:buNone/>
              <a:defRPr sz="1400"/>
            </a:lvl6pPr>
            <a:lvl7pPr marL="2734982" indent="0">
              <a:buNone/>
              <a:defRPr sz="1400"/>
            </a:lvl7pPr>
            <a:lvl8pPr marL="3190813" indent="0">
              <a:buNone/>
              <a:defRPr sz="1400"/>
            </a:lvl8pPr>
            <a:lvl9pPr marL="364664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3864D8-2473-4083-BB0E-2A3A7F904A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1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524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70BB7B-BDAD-42EF-BFA1-C6F3155AF6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06F2D46C-6162-4627-87B8-3AB2681A3E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38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38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5ACF3D5-2CBE-4D8A-B3A5-1685B2ED8D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A9CCB16-DFEE-4C81-84BA-0BB3CD06D1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EC3ACBF-5F07-4FC6-9B65-98283A4D2C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12C8818-93CE-4F0E-BFAF-17906D0186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25" indent="0">
              <a:buNone/>
              <a:defRPr sz="2800"/>
            </a:lvl2pPr>
            <a:lvl3pPr marL="911651" indent="0">
              <a:buNone/>
              <a:defRPr sz="2400"/>
            </a:lvl3pPr>
            <a:lvl4pPr marL="1367481" indent="0">
              <a:buNone/>
              <a:defRPr sz="2000"/>
            </a:lvl4pPr>
            <a:lvl5pPr marL="1823316" indent="0">
              <a:buNone/>
              <a:defRPr sz="2000"/>
            </a:lvl5pPr>
            <a:lvl6pPr marL="2279151" indent="0">
              <a:buNone/>
              <a:defRPr sz="2000"/>
            </a:lvl6pPr>
            <a:lvl7pPr marL="2734982" indent="0">
              <a:buNone/>
              <a:defRPr sz="2000"/>
            </a:lvl7pPr>
            <a:lvl8pPr marL="3190813" indent="0">
              <a:buNone/>
              <a:defRPr sz="2000"/>
            </a:lvl8pPr>
            <a:lvl9pPr marL="364664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5E13990-30C8-47D8-9978-AE441C0629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A3186A-7882-4517-8E09-95DADBC4B0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57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1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3442ED9-583E-4615-9DE6-61B0A752BD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50" y="294100"/>
            <a:ext cx="8684944" cy="314028"/>
          </a:xfrm>
        </p:spPr>
        <p:txBody>
          <a:bodyPr/>
          <a:lstStyle>
            <a:lvl1pPr>
              <a:defRPr sz="204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06E982-9874-4C14-A8C0-44D15396F0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8" y="1124744"/>
            <a:ext cx="2280443" cy="5184576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5" y="1124744"/>
            <a:ext cx="6681390" cy="5184576"/>
          </a:xfrm>
        </p:spPr>
        <p:txBody>
          <a:bodyPr vert="eaVert"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F730FEF5-40D1-43C1-ACD9-3079ABA697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0A80756-4A7E-4B66-9F1A-4F4C38C587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4C3F956-2246-44BF-B7AE-7CEB44496D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0C267C8-9681-49A9-B6BA-D727D677BC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1EF88D3-3879-401F-8737-DE47AC796B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324BD79-E275-4982-9D56-BBA3C271EE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4745BD4-A59B-4BAE-AAB3-38B4B3C267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2060BC-2CED-4391-AD56-DB5F2D37D6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CADE96-5C2C-4DB1-9F50-216435A16A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8A3E025-B64C-4D26-B514-3B21CF671B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1038225" cy="147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52" b="1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541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57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2992438" cy="1476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Last Modified 25.04.2014 19:06 Russian Standard Time</a:t>
            </a:r>
            <a:endParaRPr lang="ru-RU" sz="952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655888" cy="147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2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Printed 24.04.2014 20:59 Russian Standard Time</a:t>
            </a:r>
            <a:endParaRPr lang="ru-RU" sz="952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0" y="0"/>
            <a:ext cx="9902825" cy="6859588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41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29" dirty="0" smtClean="0">
                  <a:solidFill>
                    <a:srgbClr val="414142"/>
                  </a:solidFill>
                  <a:latin typeface="Microsoft Sans Serif"/>
                  <a:cs typeface="Microsoft Sans Serif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2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41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29" dirty="0" smtClean="0">
                  <a:solidFill>
                    <a:srgbClr val="414142"/>
                  </a:solidFill>
                  <a:latin typeface="Microsoft Sans Serif"/>
                  <a:cs typeface="Microsoft Sans Serif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05"/>
              <a:ext cx="3226" cy="17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defTabSz="85690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57" dirty="0">
                  <a:solidFill>
                    <a:srgbClr val="414142"/>
                  </a:solidFill>
                  <a:latin typeface="+mn-lt"/>
                  <a:cs typeface="Microsoft Sans Serif"/>
                </a:rPr>
                <a:t>КОНФИДЕНЦИАЛЬНАЯ ИНФОРМАЦИЯ, СОБСТВЕННОСТЬ McKINSEY &amp; COMPANY</a:t>
              </a:r>
            </a:p>
            <a:p>
              <a:pPr defTabSz="856906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57" dirty="0">
                  <a:solidFill>
                    <a:srgbClr val="414142"/>
                  </a:solidFill>
                  <a:latin typeface="+mn-lt"/>
                  <a:cs typeface="Microsoft Sans Serif"/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</p:grpSp>
      <p:pic>
        <p:nvPicPr>
          <p:cNvPr id="15" name="TitleBottomBarBW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 userDrawn="1"/>
        </p:nvPicPr>
        <p:blipFill>
          <a:blip r:embed="rId3" cstate="print"/>
          <a:srcRect r="82095"/>
          <a:stretch>
            <a:fillRect/>
          </a:stretch>
        </p:blipFill>
        <p:spPr bwMode="auto">
          <a:xfrm>
            <a:off x="6904038" y="1196975"/>
            <a:ext cx="11684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22"/>
          <p:cNvGrpSpPr>
            <a:grpSpLocks/>
          </p:cNvGrpSpPr>
          <p:nvPr userDrawn="1"/>
        </p:nvGrpSpPr>
        <p:grpSpPr bwMode="auto">
          <a:xfrm>
            <a:off x="0" y="0"/>
            <a:ext cx="9906000" cy="981075"/>
            <a:chOff x="0" y="2505596"/>
            <a:chExt cx="6696744" cy="1707025"/>
          </a:xfrm>
        </p:grpSpPr>
        <p:sp>
          <p:nvSpPr>
            <p:cNvPr id="19" name="Rectangle 23"/>
            <p:cNvSpPr/>
            <p:nvPr userDrawn="1"/>
          </p:nvSpPr>
          <p:spPr>
            <a:xfrm>
              <a:off x="0" y="3635327"/>
              <a:ext cx="6696744" cy="57729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  <p:sp>
          <p:nvSpPr>
            <p:cNvPr id="20" name="Rectangle 24"/>
            <p:cNvSpPr/>
            <p:nvPr userDrawn="1"/>
          </p:nvSpPr>
          <p:spPr>
            <a:xfrm>
              <a:off x="0" y="3069080"/>
              <a:ext cx="6696744" cy="5772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21" dirty="0">
                <a:solidFill>
                  <a:srgbClr val="3E87BD"/>
                </a:solidFill>
                <a:cs typeface="Microsoft Sans Serif"/>
              </a:endParaRPr>
            </a:p>
          </p:txBody>
        </p:sp>
        <p:sp>
          <p:nvSpPr>
            <p:cNvPr id="21" name="Rectangle 25"/>
            <p:cNvSpPr/>
            <p:nvPr userDrawn="1"/>
          </p:nvSpPr>
          <p:spPr>
            <a:xfrm>
              <a:off x="0" y="2505596"/>
              <a:ext cx="6696744" cy="57729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</p:grpSp>
      <p:pic>
        <p:nvPicPr>
          <p:cNvPr id="22" name="Picture 2" descr="kar-word-logo1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1075"/>
            <a:ext cx="323691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08584" y="3175999"/>
            <a:ext cx="5455758" cy="502445"/>
          </a:xfrm>
          <a:prstGeom prst="rect">
            <a:avLst/>
          </a:prstGeom>
        </p:spPr>
        <p:txBody>
          <a:bodyPr/>
          <a:lstStyle>
            <a:lvl1pPr>
              <a:defRPr sz="3429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208584" y="3945699"/>
            <a:ext cx="5455758" cy="241926"/>
          </a:xfrm>
        </p:spPr>
        <p:txBody>
          <a:bodyPr>
            <a:spAutoFit/>
          </a:bodyPr>
          <a:lstStyle>
            <a:lvl1pPr marL="0" indent="0">
              <a:buNone/>
              <a:defRPr sz="1429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1D25F58-063E-41F2-86CB-365A74A5AA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C22F32-DD2D-4A1F-BDFA-99B6386222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3B3232A-C62A-4E1F-815D-121E2099BA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00A0A47-6F14-447D-8075-6344F9EFF0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C5E330C-1FFC-404C-AA7A-114BEC5036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C998867-98D9-409B-ABC3-86F288D9B0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36FC561-983C-407E-9E28-D07F0CE9CE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B39434A-97EB-4CB9-921F-CC7A273E13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740AB9-A186-4FAC-B238-E3337D35B5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16FED8A-D7BE-49E7-B42A-12A8E3BB0E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682EC574-272A-4CB5-A097-2C06968F6E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5"/>
            <a:ext cx="7385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0372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329885D-A4BA-44F7-A599-8848784E39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2A18860-9A7C-442B-85F0-C55F03E561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551C28-075B-49A6-8582-384BA3EC6D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31DAF0-4096-437B-88BF-C0D9F60CD6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F495DF0-6048-4A00-A61C-9CC7216F2D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5F7D3C7-4F32-46E6-BFE4-7D9B73E355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B47F8C0-48A7-49A3-8DC5-7AD9B0E7E8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DB8CE9D-92D6-409D-A33D-07A2D1BD4B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и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34954" y="1576919"/>
            <a:ext cx="8600216" cy="4581071"/>
          </a:xfrm>
        </p:spPr>
        <p:txBody>
          <a:bodyPr/>
          <a:lstStyle>
            <a:lvl1pPr>
              <a:defRPr b="1"/>
            </a:lvl1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89F536B2-12F7-40BD-AD2A-7CA112D7DB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CB7EA9-9C34-4341-90B2-4676D719D1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999E1F-5C23-4936-98F3-0F58108B0B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6F7DB6D-CF02-4498-BB1D-6B6AE1773D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410EE91-03DD-4F64-8157-125BC531A2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CC0AC56-FB47-4698-9F10-C71D1616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D2F8A72-082B-4D6D-B372-00130CEC55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4C4A44-BE38-431D-89C8-FCE4CF6602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104E1D2-91D6-4157-AE54-C8D688D6B0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00F2ED4-18E1-4C3E-B53D-15527CB0F0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марки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34955" y="1576918"/>
            <a:ext cx="8531729" cy="4458607"/>
          </a:xfrm>
        </p:spPr>
        <p:txBody>
          <a:bodyPr/>
          <a:lstStyle>
            <a:lvl1pPr>
              <a:defRPr b="1" baseline="0">
                <a:solidFill>
                  <a:schemeClr val="accent3"/>
                </a:solidFill>
              </a:defRPr>
            </a:lvl1pPr>
            <a:lvl2pPr marL="4536" indent="0">
              <a:spcBef>
                <a:spcPts val="571"/>
              </a:spcBef>
              <a:buFontTx/>
              <a:buNone/>
              <a:defRPr baseline="0"/>
            </a:lvl2pPr>
            <a:lvl3pPr marL="774061" indent="-237359" defTabSz="514026">
              <a:buClr>
                <a:schemeClr val="accent3"/>
              </a:buClr>
              <a:buSzPct val="130000"/>
              <a:buFont typeface="Wingdings" pitchFamily="2" charset="2"/>
              <a:buChar char="§"/>
              <a:defRPr sz="1905" baseline="0">
                <a:solidFill>
                  <a:schemeClr val="tx1"/>
                </a:solidFill>
                <a:latin typeface="Microsoft Sans Serif"/>
                <a:cs typeface="Microsoft Sans Serif"/>
              </a:defRPr>
            </a:lvl3pPr>
            <a:lvl4pPr marL="1197375" indent="-237359">
              <a:spcBef>
                <a:spcPts val="571"/>
              </a:spcBef>
              <a:buClr>
                <a:schemeClr val="accent3"/>
              </a:buClr>
              <a:buFont typeface="Arial" pitchFamily="34" charset="0"/>
              <a:buChar char="•"/>
              <a:defRPr sz="1714" baseline="0">
                <a:latin typeface="Microsoft Sans Serif"/>
                <a:cs typeface="Microsoft Sans Serif"/>
              </a:defRPr>
            </a:lvl4pPr>
            <a:lvl5pPr marL="1794552" indent="-326557">
              <a:spcBef>
                <a:spcPts val="0"/>
              </a:spcBef>
              <a:buFont typeface="Calibri" pitchFamily="34" charset="0"/>
              <a:buChar char="–"/>
              <a:defRPr sz="1524" baseline="0"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AD6C2B9D-6C31-4606-8823-FB11E75FB4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95A4D7A-8821-4045-A593-4BCE68B372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BB90D3-B477-492D-A0CB-087EEE21D7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007BA0D-67DF-403B-8F07-A4B7688798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 txBox="1">
            <a:spLocks/>
          </p:cNvSpPr>
          <p:nvPr userDrawn="1"/>
        </p:nvSpPr>
        <p:spPr>
          <a:xfrm>
            <a:off x="9412288" y="6826250"/>
            <a:ext cx="190500" cy="133350"/>
          </a:xfrm>
          <a:prstGeom prst="flowChartProcess">
            <a:avLst/>
          </a:prstGeom>
        </p:spPr>
        <p:txBody>
          <a:bodyPr wrap="none" lIns="0" tIns="0" rIns="0" bIns="0"/>
          <a:lstStyle/>
          <a:p>
            <a:pPr algn="r" defTabSz="872786">
              <a:defRPr/>
            </a:pPr>
            <a:r>
              <a:rPr lang="en-US" sz="816" dirty="0">
                <a:solidFill>
                  <a:srgbClr val="414142"/>
                </a:solidFill>
                <a:latin typeface="+mn-lt"/>
                <a:cs typeface="+mn-cs"/>
              </a:rPr>
              <a:t>‹#›</a:t>
            </a:r>
          </a:p>
          <a:p>
            <a:pPr algn="r" defTabSz="872786">
              <a:defRPr/>
            </a:pPr>
            <a:endParaRPr lang="en-US" sz="816" dirty="0">
              <a:solidFill>
                <a:srgbClr val="414142"/>
              </a:solidFill>
              <a:latin typeface="+mn-lt"/>
              <a:cs typeface="+mn-cs"/>
            </a:endParaRPr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defRPr/>
            </a:pPr>
            <a:fld id="{35D06419-8EF9-4303-9077-95D4DEDDFEA6}" type="slidenum">
              <a:rPr lang="en-US" sz="1020" smtClean="0">
                <a:solidFill>
                  <a:srgbClr val="414142"/>
                </a:solidFill>
                <a:cs typeface="+mn-cs"/>
              </a:rPr>
              <a:pPr defTabSz="914400">
                <a:defRPr/>
              </a:pPr>
              <a:t>‹#›</a:t>
            </a:fld>
            <a:endParaRPr lang="en-US" sz="1020" dirty="0">
              <a:solidFill>
                <a:srgbClr val="414142"/>
              </a:solidFill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508400"/>
            <a:ext cx="8992800" cy="1256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5"/>
            <a:ext cx="738539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AD3EF43-66D5-42E0-B8BF-0B316B473C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297547-D5CF-429D-8D96-6380CC662F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DECD73-3A76-4D9B-A5AE-8C13858526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C6C7E20-AD64-46F9-9C56-A4BBECB3F2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521409F-724A-4EF6-85A1-1D359B1CDC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уме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634953" y="1576918"/>
            <a:ext cx="8600216" cy="4581071"/>
          </a:xfrm>
        </p:spPr>
        <p:txBody>
          <a:bodyPr/>
          <a:lstStyle>
            <a:lvl1pPr>
              <a:defRPr b="1"/>
            </a:lvl1pPr>
            <a:lvl2pPr marL="912487" indent="-435410">
              <a:buFont typeface="+mj-lt"/>
              <a:buAutoNum type="arabicPeriod"/>
              <a:defRPr/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01967604-153A-4354-829A-44DCB74089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F53E96-C4E7-48B7-A94A-A4F9CE9953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81B2692-7889-405A-86AF-9F5466B53F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200AA0-79BE-4A09-B5DE-928446528C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EAD5DE0-1E3D-4F84-B887-2814F7B06F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8ADA3D4-E7BC-4AC0-940C-13B8BAE84D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 txBox="1">
            <a:spLocks/>
          </p:cNvSpPr>
          <p:nvPr userDrawn="1"/>
        </p:nvSpPr>
        <p:spPr>
          <a:xfrm>
            <a:off x="9412288" y="6826250"/>
            <a:ext cx="190500" cy="133350"/>
          </a:xfrm>
          <a:prstGeom prst="flowChartProcess">
            <a:avLst/>
          </a:prstGeom>
        </p:spPr>
        <p:txBody>
          <a:bodyPr wrap="none" lIns="0" tIns="0" rIns="0" bIns="0"/>
          <a:lstStyle/>
          <a:p>
            <a:pPr algn="r" defTabSz="872786">
              <a:defRPr/>
            </a:pPr>
            <a:r>
              <a:rPr lang="en-US" sz="816" dirty="0">
                <a:solidFill>
                  <a:srgbClr val="414142"/>
                </a:solidFill>
                <a:latin typeface="+mn-lt"/>
                <a:cs typeface="+mn-cs"/>
              </a:rPr>
              <a:t>‹#›</a:t>
            </a:r>
          </a:p>
          <a:p>
            <a:pPr algn="r" defTabSz="872786">
              <a:defRPr/>
            </a:pPr>
            <a:endParaRPr lang="en-US" sz="816" dirty="0">
              <a:solidFill>
                <a:srgbClr val="414142"/>
              </a:solidFill>
              <a:latin typeface="+mn-lt"/>
              <a:cs typeface="+mn-cs"/>
            </a:endParaRPr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defRPr/>
            </a:pPr>
            <a:fld id="{6CB00EC5-A5D3-4250-9D65-D7B245D32281}" type="slidenum">
              <a:rPr lang="en-US" sz="1020" smtClean="0">
                <a:solidFill>
                  <a:srgbClr val="414142"/>
                </a:solidFill>
                <a:cs typeface="+mn-cs"/>
              </a:rPr>
              <a:pPr defTabSz="914400">
                <a:defRPr/>
              </a:pPr>
              <a:t>‹#›</a:t>
            </a:fld>
            <a:endParaRPr lang="en-US" sz="1020" dirty="0">
              <a:solidFill>
                <a:srgbClr val="414142"/>
              </a:solidFill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508400"/>
            <a:ext cx="8992800" cy="1256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5"/>
            <a:ext cx="738539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6374F62-3F49-458C-8356-B1EDF1B915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2EA9E07-C296-447E-82FE-092E5955D5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91B5561-D146-4BB7-8247-279580E40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нуме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634955" y="1576918"/>
            <a:ext cx="8531729" cy="4458607"/>
          </a:xfrm>
        </p:spPr>
        <p:txBody>
          <a:bodyPr/>
          <a:lstStyle>
            <a:lvl1pPr>
              <a:defRPr b="1" baseline="0">
                <a:solidFill>
                  <a:schemeClr val="accent3"/>
                </a:solidFill>
              </a:defRPr>
            </a:lvl1pPr>
            <a:lvl2pPr marL="4536" indent="0">
              <a:spcBef>
                <a:spcPts val="571"/>
              </a:spcBef>
              <a:buFontTx/>
              <a:buNone/>
              <a:defRPr baseline="0"/>
            </a:lvl2pPr>
            <a:lvl3pPr marL="972111" indent="-435410" defTabSz="514026">
              <a:buClr>
                <a:schemeClr val="accent3"/>
              </a:buClr>
              <a:buSzPct val="130000"/>
              <a:buFont typeface="+mj-lt"/>
              <a:buAutoNum type="arabicPeriod"/>
              <a:defRPr sz="1905" baseline="0">
                <a:latin typeface="Microsoft Sans Serif"/>
                <a:cs typeface="Microsoft Sans Serif"/>
              </a:defRPr>
            </a:lvl3pPr>
            <a:lvl4pPr marL="1286573" indent="-326557">
              <a:spcBef>
                <a:spcPts val="571"/>
              </a:spcBef>
              <a:buClr>
                <a:schemeClr val="accent3"/>
              </a:buClr>
              <a:buFont typeface="+mj-lt"/>
              <a:buAutoNum type="alphaLcParenR"/>
              <a:defRPr sz="1714" baseline="0">
                <a:latin typeface="Microsoft Sans Serif"/>
                <a:cs typeface="Microsoft Sans Serif"/>
              </a:defRPr>
            </a:lvl4pPr>
            <a:lvl5pPr marL="1794552" indent="-326557">
              <a:spcBef>
                <a:spcPts val="0"/>
              </a:spcBef>
              <a:buFont typeface="Calibri" pitchFamily="34" charset="0"/>
              <a:buChar char="–"/>
              <a:defRPr sz="1524" baseline="0"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BF6AE46E-F52B-4C2A-A53A-4619E3DDC6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9B3C9C-5C97-4FC3-A5B9-DAC9B3E773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11AE00-B5D0-4ED9-A06D-B0A74FD12C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CA6C11A-FAAD-4F9B-9B82-D69DAB3C83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9874FF4-945E-43AE-861A-E77C52BFC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41A2BA6-038C-4059-B3D5-FCA780E5B4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E572D53-5896-4C75-BAD1-27DBA4746E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B92166E-3471-4F7C-A983-0C42A105E7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 txBox="1">
            <a:spLocks/>
          </p:cNvSpPr>
          <p:nvPr userDrawn="1"/>
        </p:nvSpPr>
        <p:spPr>
          <a:xfrm>
            <a:off x="9412288" y="6826250"/>
            <a:ext cx="190500" cy="133350"/>
          </a:xfrm>
          <a:prstGeom prst="flowChartProcess">
            <a:avLst/>
          </a:prstGeom>
        </p:spPr>
        <p:txBody>
          <a:bodyPr wrap="none" lIns="0" tIns="0" rIns="0" bIns="0"/>
          <a:lstStyle/>
          <a:p>
            <a:pPr algn="r" defTabSz="872786">
              <a:defRPr/>
            </a:pPr>
            <a:r>
              <a:rPr lang="en-US" sz="816" dirty="0">
                <a:solidFill>
                  <a:srgbClr val="414142"/>
                </a:solidFill>
                <a:latin typeface="+mn-lt"/>
                <a:cs typeface="+mn-cs"/>
              </a:rPr>
              <a:t>‹#›</a:t>
            </a:r>
          </a:p>
          <a:p>
            <a:pPr algn="r" defTabSz="872786">
              <a:defRPr/>
            </a:pPr>
            <a:endParaRPr lang="en-US" sz="816" dirty="0">
              <a:solidFill>
                <a:srgbClr val="414142"/>
              </a:solidFill>
              <a:latin typeface="+mn-lt"/>
              <a:cs typeface="+mn-cs"/>
            </a:endParaRPr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defRPr/>
            </a:pPr>
            <a:fld id="{6A987A5F-6CA8-4526-9291-48C8802BC8FC}" type="slidenum">
              <a:rPr lang="en-US" sz="1020" smtClean="0">
                <a:solidFill>
                  <a:srgbClr val="414142"/>
                </a:solidFill>
                <a:cs typeface="+mn-cs"/>
              </a:rPr>
              <a:pPr defTabSz="914400">
                <a:defRPr/>
              </a:pPr>
              <a:t>‹#›</a:t>
            </a:fld>
            <a:endParaRPr lang="en-US" sz="1020" dirty="0">
              <a:solidFill>
                <a:srgbClr val="414142"/>
              </a:solidFill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508400"/>
            <a:ext cx="8992800" cy="1256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5"/>
            <a:ext cx="738539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422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1011238" cy="141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60725" cy="141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18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1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68613" cy="141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18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1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27613"/>
            <a:ext cx="5456237" cy="2238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23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932962">
              <a:defRPr/>
            </a:pPr>
            <a:endParaRPr lang="ru-RU" sz="1632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2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2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о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080" tIns="43540" rIns="87080" bIns="43540" anchor="ctr"/>
          <a:lstStyle/>
          <a:p>
            <a:pPr algn="ctr"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3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2F0B363A-B1FF-4BDF-AC23-4BA158ACBD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524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8757933F-FFDC-477B-A841-0C63CD1538EC}" type="slidenum">
              <a:rPr lang="en-US" sz="1020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102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627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B5EB3580-DEBD-4C48-BBDC-6A81EE27D790}" type="slidenum">
              <a:rPr lang="ru-RU" sz="1020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1020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729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101600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23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31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90888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23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2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9560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23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2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33963"/>
            <a:ext cx="5456237" cy="217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85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17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85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0216" tIns="45108" rIns="90216" bIns="45108" anchor="ctr"/>
          <a:lstStyle/>
          <a:p>
            <a:pPr defTabSz="932962">
              <a:defRPr/>
            </a:pPr>
            <a:endParaRPr lang="ru-RU" sz="1569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85775"/>
            <a:ext cx="5455757" cy="482889"/>
          </a:xfrm>
          <a:prstGeom prst="rect">
            <a:avLst/>
          </a:prstGeom>
        </p:spPr>
        <p:txBody>
          <a:bodyPr/>
          <a:lstStyle>
            <a:lvl1pPr>
              <a:defRPr sz="3138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7" cy="213082"/>
          </a:xfrm>
        </p:spPr>
        <p:txBody>
          <a:bodyPr/>
          <a:lstStyle>
            <a:lvl1pPr>
              <a:defRPr sz="1385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832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endParaRPr lang="en-US" sz="923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44282"/>
            <a:ext cx="7385392" cy="2840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934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DE15D4B8-04E7-4D5A-BB0F-AB66B35BEED3}" type="slidenum">
              <a:rPr lang="en-US" sz="923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923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036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EA7999BA-A159-40BE-B1E6-F6178E6150DA}" type="slidenum">
              <a:rPr lang="ru-RU" sz="1015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1015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139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1011238" cy="141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60725" cy="141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18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1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68613" cy="141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18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1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27613"/>
            <a:ext cx="5456237" cy="2238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23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932962">
              <a:defRPr/>
            </a:pPr>
            <a:endParaRPr lang="ru-RU" sz="1632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2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2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241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A95DA481-6C95-4474-9EEC-DFED516FC085}" type="slidenum">
              <a:rPr lang="en-US" sz="1020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102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344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C94E8345-7A0A-47BC-83C7-D80DD6B01EF4}" type="slidenum">
              <a:rPr lang="en-US" sz="1020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102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446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1104E547-81FA-4FB7-9E03-0B9FDFEB41A5}" type="slidenum">
              <a:rPr lang="ru-RU" sz="1020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1020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3" y="2181253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2952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56" y="3284541"/>
            <a:ext cx="4055268" cy="649287"/>
          </a:xfrm>
          <a:ln/>
        </p:spPr>
        <p:txBody>
          <a:bodyPr anchor="ctr"/>
          <a:lstStyle>
            <a:lvl1pPr marL="0" indent="0">
              <a:buFontTx/>
              <a:buNone/>
              <a:defRPr sz="1429" b="1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080" tIns="43540" rIns="87080" bIns="43540" anchor="ctr"/>
          <a:lstStyle/>
          <a:p>
            <a:pPr algn="ctr"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3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solidFill>
                  <a:srgbClr val="FFFFFF"/>
                </a:solidFill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ECD79B69-F899-4E70-8B77-2F8B989FF8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548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993775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04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1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01988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0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04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14638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0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4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38725"/>
            <a:ext cx="545623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56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56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8333" tIns="44166" rIns="88333" bIns="44166" anchor="ctr"/>
          <a:lstStyle/>
          <a:p>
            <a:pPr defTabSz="932962">
              <a:defRPr/>
            </a:pPr>
            <a:endParaRPr lang="ru-RU" sz="1537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90750"/>
            <a:ext cx="5455756" cy="472940"/>
          </a:xfrm>
          <a:prstGeom prst="rect">
            <a:avLst/>
          </a:prstGeom>
        </p:spPr>
        <p:txBody>
          <a:bodyPr/>
          <a:lstStyle>
            <a:lvl1pPr>
              <a:defRPr sz="3073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6" cy="208698"/>
          </a:xfrm>
        </p:spPr>
        <p:txBody>
          <a:bodyPr/>
          <a:lstStyle>
            <a:lvl1pPr>
              <a:defRPr sz="1356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651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5FF83BE3-3323-4158-9CA6-ACC12DB544CA}" type="slidenum">
              <a:rPr lang="en-US" sz="904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904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753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F6EAA17E-699A-4DA3-BD17-C90F3A0F0918}" type="slidenum">
              <a:rPr lang="ru-RU" sz="994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994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856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993775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04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1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01988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0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04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14638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0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4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38725"/>
            <a:ext cx="545623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56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56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8333" tIns="44166" rIns="88333" bIns="44166" anchor="ctr"/>
          <a:lstStyle/>
          <a:p>
            <a:pPr defTabSz="932962">
              <a:defRPr/>
            </a:pPr>
            <a:endParaRPr lang="ru-RU" sz="1537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90750"/>
            <a:ext cx="5455756" cy="472940"/>
          </a:xfrm>
          <a:prstGeom prst="rect">
            <a:avLst/>
          </a:prstGeom>
        </p:spPr>
        <p:txBody>
          <a:bodyPr/>
          <a:lstStyle>
            <a:lvl1pPr>
              <a:defRPr sz="3073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6" cy="208698"/>
          </a:xfrm>
        </p:spPr>
        <p:txBody>
          <a:bodyPr/>
          <a:lstStyle>
            <a:lvl1pPr>
              <a:defRPr sz="1356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958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AEFD7654-82F2-4017-B385-3E9C88391C6A}" type="slidenum">
              <a:rPr lang="en-US" sz="904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904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060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732FCEBC-CB91-491A-A030-A381A7C56600}" type="slidenum">
              <a:rPr lang="ru-RU" sz="994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994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163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101600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23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31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90888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23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2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9560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23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2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33963"/>
            <a:ext cx="5456237" cy="2174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85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17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85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0216" tIns="45108" rIns="90216" bIns="45108" anchor="ctr"/>
          <a:lstStyle/>
          <a:p>
            <a:pPr defTabSz="932962">
              <a:defRPr/>
            </a:pPr>
            <a:endParaRPr lang="ru-RU" sz="1569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85775"/>
            <a:ext cx="5455757" cy="482889"/>
          </a:xfrm>
          <a:prstGeom prst="rect">
            <a:avLst/>
          </a:prstGeom>
        </p:spPr>
        <p:txBody>
          <a:bodyPr/>
          <a:lstStyle>
            <a:lvl1pPr>
              <a:defRPr sz="3138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7" cy="213082"/>
          </a:xfrm>
        </p:spPr>
        <p:txBody>
          <a:bodyPr/>
          <a:lstStyle>
            <a:lvl1pPr>
              <a:defRPr sz="1385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265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endParaRPr lang="en-US" sz="923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44282"/>
            <a:ext cx="7385392" cy="2840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45"/>
          <p:cNvSpPr>
            <a:spLocks/>
          </p:cNvSpPr>
          <p:nvPr userDrawn="1"/>
        </p:nvSpPr>
        <p:spPr bwMode="auto">
          <a:xfrm flipV="1">
            <a:off x="592138" y="1631950"/>
            <a:ext cx="1795462" cy="166688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lIns="93175" tIns="46587" rIns="93175" bIns="46587"/>
          <a:lstStyle/>
          <a:p>
            <a:pPr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414142"/>
              </a:solidFill>
              <a:latin typeface="+mn-lt"/>
              <a:cs typeface="Microsoft Sans Serif"/>
            </a:endParaRPr>
          </a:p>
        </p:txBody>
      </p:sp>
      <p:sp>
        <p:nvSpPr>
          <p:cNvPr id="8" name="Freeform 146"/>
          <p:cNvSpPr>
            <a:spLocks/>
          </p:cNvSpPr>
          <p:nvPr userDrawn="1"/>
        </p:nvSpPr>
        <p:spPr bwMode="auto">
          <a:xfrm flipV="1">
            <a:off x="592138" y="3651250"/>
            <a:ext cx="1795462" cy="160338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lIns="93175" tIns="46587" rIns="93175" bIns="46587"/>
          <a:lstStyle/>
          <a:p>
            <a:pPr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414142"/>
              </a:solidFill>
              <a:latin typeface="+mn-lt"/>
              <a:cs typeface="Microsoft Sans Serif"/>
            </a:endParaRPr>
          </a:p>
        </p:txBody>
      </p:sp>
      <p:sp>
        <p:nvSpPr>
          <p:cNvPr id="9" name="Freeform 145"/>
          <p:cNvSpPr>
            <a:spLocks/>
          </p:cNvSpPr>
          <p:nvPr userDrawn="1"/>
        </p:nvSpPr>
        <p:spPr bwMode="auto">
          <a:xfrm flipV="1">
            <a:off x="5548313" y="1631950"/>
            <a:ext cx="1795462" cy="166688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lIns="93175" tIns="46587" rIns="93175" bIns="46587"/>
          <a:lstStyle/>
          <a:p>
            <a:pPr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414142"/>
              </a:solidFill>
              <a:latin typeface="+mn-lt"/>
              <a:cs typeface="Microsoft Sans Serif"/>
            </a:endParaRPr>
          </a:p>
        </p:txBody>
      </p:sp>
      <p:sp>
        <p:nvSpPr>
          <p:cNvPr id="10" name="Freeform 146"/>
          <p:cNvSpPr>
            <a:spLocks/>
          </p:cNvSpPr>
          <p:nvPr userDrawn="1"/>
        </p:nvSpPr>
        <p:spPr bwMode="auto">
          <a:xfrm flipV="1">
            <a:off x="5548313" y="3651250"/>
            <a:ext cx="1795462" cy="160338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lIns="93175" tIns="46587" rIns="93175" bIns="46587"/>
          <a:lstStyle/>
          <a:p>
            <a:pPr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414142"/>
              </a:solidFill>
              <a:latin typeface="+mn-lt"/>
              <a:cs typeface="Microsoft Sans Serif"/>
            </a:endParaRPr>
          </a:p>
        </p:txBody>
      </p:sp>
      <p:grpSp>
        <p:nvGrpSpPr>
          <p:cNvPr id="11" name="Группа 14"/>
          <p:cNvGrpSpPr>
            <a:grpSpLocks/>
          </p:cNvGrpSpPr>
          <p:nvPr userDrawn="1"/>
        </p:nvGrpSpPr>
        <p:grpSpPr bwMode="auto">
          <a:xfrm>
            <a:off x="7321550" y="6319838"/>
            <a:ext cx="1260475" cy="287337"/>
            <a:chOff x="7637420" y="6635252"/>
            <a:chExt cx="1313748" cy="303026"/>
          </a:xfrm>
        </p:grpSpPr>
        <p:sp>
          <p:nvSpPr>
            <p:cNvPr id="12" name="Freeform 287"/>
            <p:cNvSpPr>
              <a:spLocks/>
            </p:cNvSpPr>
            <p:nvPr/>
          </p:nvSpPr>
          <p:spPr bwMode="auto">
            <a:xfrm>
              <a:off x="7637420" y="6700544"/>
              <a:ext cx="201861" cy="174115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4" name="Freeform 288"/>
            <p:cNvSpPr>
              <a:spLocks/>
            </p:cNvSpPr>
            <p:nvPr/>
          </p:nvSpPr>
          <p:spPr bwMode="auto">
            <a:xfrm>
              <a:off x="7860791" y="6700544"/>
              <a:ext cx="201861" cy="174115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5" name="Freeform 289"/>
            <p:cNvSpPr>
              <a:spLocks/>
            </p:cNvSpPr>
            <p:nvPr/>
          </p:nvSpPr>
          <p:spPr bwMode="auto">
            <a:xfrm>
              <a:off x="8084161" y="6700544"/>
              <a:ext cx="196897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6" name="Freeform 290"/>
            <p:cNvSpPr>
              <a:spLocks/>
            </p:cNvSpPr>
            <p:nvPr/>
          </p:nvSpPr>
          <p:spPr bwMode="auto">
            <a:xfrm>
              <a:off x="8307531" y="6700544"/>
              <a:ext cx="196896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7" name="Freeform 291"/>
            <p:cNvSpPr>
              <a:spLocks/>
            </p:cNvSpPr>
            <p:nvPr/>
          </p:nvSpPr>
          <p:spPr bwMode="auto">
            <a:xfrm>
              <a:off x="8754272" y="6700544"/>
              <a:ext cx="196896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1" name="Freeform 292"/>
            <p:cNvSpPr>
              <a:spLocks/>
            </p:cNvSpPr>
            <p:nvPr/>
          </p:nvSpPr>
          <p:spPr bwMode="auto">
            <a:xfrm>
              <a:off x="8530901" y="6700544"/>
              <a:ext cx="196897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2" name="Freeform 293"/>
            <p:cNvSpPr>
              <a:spLocks/>
            </p:cNvSpPr>
            <p:nvPr/>
          </p:nvSpPr>
          <p:spPr bwMode="auto">
            <a:xfrm>
              <a:off x="7860791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3" name="Freeform 294"/>
            <p:cNvSpPr>
              <a:spLocks/>
            </p:cNvSpPr>
            <p:nvPr/>
          </p:nvSpPr>
          <p:spPr bwMode="auto">
            <a:xfrm>
              <a:off x="8084161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4" name="Freeform 295"/>
            <p:cNvSpPr>
              <a:spLocks/>
            </p:cNvSpPr>
            <p:nvPr/>
          </p:nvSpPr>
          <p:spPr bwMode="auto">
            <a:xfrm>
              <a:off x="8307531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5" name="Freeform 296"/>
            <p:cNvSpPr>
              <a:spLocks/>
            </p:cNvSpPr>
            <p:nvPr/>
          </p:nvSpPr>
          <p:spPr bwMode="auto">
            <a:xfrm>
              <a:off x="8530901" y="6906469"/>
              <a:ext cx="196897" cy="31809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6" name="Freeform 297"/>
            <p:cNvSpPr>
              <a:spLocks/>
            </p:cNvSpPr>
            <p:nvPr/>
          </p:nvSpPr>
          <p:spPr bwMode="auto">
            <a:xfrm>
              <a:off x="8754272" y="6906469"/>
              <a:ext cx="196896" cy="31809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7" name="Freeform 298"/>
            <p:cNvSpPr>
              <a:spLocks/>
            </p:cNvSpPr>
            <p:nvPr/>
          </p:nvSpPr>
          <p:spPr bwMode="auto">
            <a:xfrm>
              <a:off x="7637420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8" name="Freeform 299"/>
            <p:cNvSpPr>
              <a:spLocks/>
            </p:cNvSpPr>
            <p:nvPr/>
          </p:nvSpPr>
          <p:spPr bwMode="auto">
            <a:xfrm>
              <a:off x="7860791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9" name="Freeform 300"/>
            <p:cNvSpPr>
              <a:spLocks/>
            </p:cNvSpPr>
            <p:nvPr/>
          </p:nvSpPr>
          <p:spPr bwMode="auto">
            <a:xfrm>
              <a:off x="8084161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30" name="Freeform 301"/>
            <p:cNvSpPr>
              <a:spLocks/>
            </p:cNvSpPr>
            <p:nvPr/>
          </p:nvSpPr>
          <p:spPr bwMode="auto">
            <a:xfrm>
              <a:off x="8307531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31" name="Freeform 302"/>
            <p:cNvSpPr>
              <a:spLocks/>
            </p:cNvSpPr>
            <p:nvPr/>
          </p:nvSpPr>
          <p:spPr bwMode="auto">
            <a:xfrm>
              <a:off x="8530901" y="6635252"/>
              <a:ext cx="196897" cy="33484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32" name="Freeform 303"/>
            <p:cNvSpPr>
              <a:spLocks/>
            </p:cNvSpPr>
            <p:nvPr/>
          </p:nvSpPr>
          <p:spPr bwMode="auto">
            <a:xfrm>
              <a:off x="8754272" y="6635252"/>
              <a:ext cx="196896" cy="33484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33" name="Freeform 304"/>
            <p:cNvSpPr>
              <a:spLocks/>
            </p:cNvSpPr>
            <p:nvPr/>
          </p:nvSpPr>
          <p:spPr bwMode="auto">
            <a:xfrm>
              <a:off x="7637420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/>
          </p:nvPr>
        </p:nvSpPr>
        <p:spPr>
          <a:xfrm>
            <a:off x="581082" y="3949080"/>
            <a:ext cx="3796343" cy="2180356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3"/>
          </p:nvPr>
        </p:nvSpPr>
        <p:spPr>
          <a:xfrm>
            <a:off x="5519712" y="3949080"/>
            <a:ext cx="3796343" cy="2180356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3" name="Рисунок 22"/>
          <p:cNvSpPr>
            <a:spLocks noGrp="1"/>
          </p:cNvSpPr>
          <p:nvPr>
            <p:ph type="pic" sz="quarter" idx="16"/>
          </p:nvPr>
        </p:nvSpPr>
        <p:spPr>
          <a:xfrm>
            <a:off x="592428" y="1936062"/>
            <a:ext cx="1785180" cy="157731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2"/>
          <p:cNvSpPr>
            <a:spLocks noGrp="1"/>
          </p:cNvSpPr>
          <p:nvPr>
            <p:ph type="pic" sz="quarter" idx="17"/>
          </p:nvPr>
        </p:nvSpPr>
        <p:spPr>
          <a:xfrm>
            <a:off x="5548369" y="1936062"/>
            <a:ext cx="1785180" cy="157731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4" name="Нижний колонтитул 2"/>
          <p:cNvSpPr>
            <a:spLocks noGrp="1"/>
          </p:cNvSpPr>
          <p:nvPr>
            <p:ph type="ftr" sz="quarter" idx="18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" name="Номер слайда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44A77A93-CBA1-422D-B227-C3D19685C4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368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97DD4C2F-21F6-4C17-8FE1-5ED0F19E8669}" type="slidenum">
              <a:rPr lang="en-US" sz="923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923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470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D97B24F8-294B-4CC9-8D55-ED7E83114F73}" type="slidenum">
              <a:rPr lang="ru-RU" sz="1015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1015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572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993775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04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1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01988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0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04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14638" cy="139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0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4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38725"/>
            <a:ext cx="545623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56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356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8333" tIns="44166" rIns="88333" bIns="44166" anchor="ctr"/>
          <a:lstStyle/>
          <a:p>
            <a:pPr defTabSz="932962">
              <a:defRPr/>
            </a:pPr>
            <a:endParaRPr lang="ru-RU" sz="1537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90750"/>
            <a:ext cx="5455756" cy="472940"/>
          </a:xfrm>
          <a:prstGeom prst="rect">
            <a:avLst/>
          </a:prstGeom>
        </p:spPr>
        <p:txBody>
          <a:bodyPr/>
          <a:lstStyle>
            <a:lvl1pPr>
              <a:defRPr sz="3073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6" cy="208698"/>
          </a:xfrm>
        </p:spPr>
        <p:txBody>
          <a:bodyPr/>
          <a:lstStyle>
            <a:lvl1pPr>
              <a:defRPr sz="1356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675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174A03DB-37B5-4EE0-AEF8-D6583BA7E61C}" type="slidenum">
              <a:rPr lang="en-US" sz="904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904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777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DF9A398C-7B8A-49A7-B1B3-6045EA549C67}" type="slidenum">
              <a:rPr lang="ru-RU" sz="994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994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880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1011238" cy="141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60725" cy="141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18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1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868613" cy="141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18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1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27613"/>
            <a:ext cx="5456237" cy="2238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23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932962">
              <a:defRPr/>
            </a:pPr>
            <a:endParaRPr lang="ru-RU" sz="1632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2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2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982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endParaRPr lang="en-US" sz="102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084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fld id="{D1C51AEB-F16E-4A3C-B6A6-0C37D6F22DF7}" type="slidenum">
              <a:rPr lang="en-US" sz="1020" smtClean="0">
                <a:solidFill>
                  <a:srgbClr val="000000"/>
                </a:solidFill>
                <a:cs typeface="+mn-cs"/>
              </a:rPr>
              <a:pPr defTabSz="932962">
                <a:defRPr/>
              </a:pPr>
              <a:t>‹#›</a:t>
            </a:fld>
            <a:endParaRPr lang="en-US" sz="102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87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C31225F6-2BE1-47EB-A438-AD70293D190A}" type="slidenum">
              <a:rPr lang="ru-RU" sz="1020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1020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45"/>
          <p:cNvSpPr>
            <a:spLocks/>
          </p:cNvSpPr>
          <p:nvPr userDrawn="1"/>
        </p:nvSpPr>
        <p:spPr bwMode="auto">
          <a:xfrm flipV="1">
            <a:off x="5656263" y="1582738"/>
            <a:ext cx="3662362" cy="338137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lIns="93175" tIns="46587" rIns="93175" bIns="46587"/>
          <a:lstStyle/>
          <a:p>
            <a:pPr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414142"/>
              </a:solidFill>
              <a:latin typeface="+mn-lt"/>
              <a:cs typeface="Microsoft Sans Serif"/>
            </a:endParaRPr>
          </a:p>
        </p:txBody>
      </p:sp>
      <p:sp>
        <p:nvSpPr>
          <p:cNvPr id="6" name="Freeform 146"/>
          <p:cNvSpPr>
            <a:spLocks/>
          </p:cNvSpPr>
          <p:nvPr userDrawn="1"/>
        </p:nvSpPr>
        <p:spPr bwMode="auto">
          <a:xfrm flipV="1">
            <a:off x="5656263" y="5697538"/>
            <a:ext cx="3662362" cy="327025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lIns="93175" tIns="46587" rIns="93175" bIns="46587"/>
          <a:lstStyle/>
          <a:p>
            <a:pPr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21" dirty="0">
              <a:solidFill>
                <a:srgbClr val="414142"/>
              </a:solidFill>
              <a:latin typeface="+mn-lt"/>
              <a:cs typeface="Microsoft Sans Serif"/>
            </a:endParaRPr>
          </a:p>
        </p:txBody>
      </p:sp>
      <p:grpSp>
        <p:nvGrpSpPr>
          <p:cNvPr id="7" name="Группа 8"/>
          <p:cNvGrpSpPr>
            <a:grpSpLocks/>
          </p:cNvGrpSpPr>
          <p:nvPr userDrawn="1"/>
        </p:nvGrpSpPr>
        <p:grpSpPr bwMode="auto">
          <a:xfrm>
            <a:off x="7321550" y="6319838"/>
            <a:ext cx="1260475" cy="287337"/>
            <a:chOff x="7637420" y="6635252"/>
            <a:chExt cx="1313748" cy="303026"/>
          </a:xfrm>
        </p:grpSpPr>
        <p:sp>
          <p:nvSpPr>
            <p:cNvPr id="8" name="Freeform 287"/>
            <p:cNvSpPr>
              <a:spLocks/>
            </p:cNvSpPr>
            <p:nvPr/>
          </p:nvSpPr>
          <p:spPr bwMode="auto">
            <a:xfrm>
              <a:off x="7637420" y="6700544"/>
              <a:ext cx="201861" cy="174115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9" name="Freeform 288"/>
            <p:cNvSpPr>
              <a:spLocks/>
            </p:cNvSpPr>
            <p:nvPr/>
          </p:nvSpPr>
          <p:spPr bwMode="auto">
            <a:xfrm>
              <a:off x="7860791" y="6700544"/>
              <a:ext cx="201861" cy="174115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1" name="Freeform 289"/>
            <p:cNvSpPr>
              <a:spLocks/>
            </p:cNvSpPr>
            <p:nvPr/>
          </p:nvSpPr>
          <p:spPr bwMode="auto">
            <a:xfrm>
              <a:off x="8084161" y="6700544"/>
              <a:ext cx="196897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2" name="Freeform 290"/>
            <p:cNvSpPr>
              <a:spLocks/>
            </p:cNvSpPr>
            <p:nvPr/>
          </p:nvSpPr>
          <p:spPr bwMode="auto">
            <a:xfrm>
              <a:off x="8307531" y="6700544"/>
              <a:ext cx="196896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3" name="Freeform 291"/>
            <p:cNvSpPr>
              <a:spLocks/>
            </p:cNvSpPr>
            <p:nvPr/>
          </p:nvSpPr>
          <p:spPr bwMode="auto">
            <a:xfrm>
              <a:off x="8754272" y="6700544"/>
              <a:ext cx="196896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4" name="Freeform 292"/>
            <p:cNvSpPr>
              <a:spLocks/>
            </p:cNvSpPr>
            <p:nvPr/>
          </p:nvSpPr>
          <p:spPr bwMode="auto">
            <a:xfrm>
              <a:off x="8530901" y="6700544"/>
              <a:ext cx="196897" cy="174115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5" name="Freeform 293"/>
            <p:cNvSpPr>
              <a:spLocks/>
            </p:cNvSpPr>
            <p:nvPr/>
          </p:nvSpPr>
          <p:spPr bwMode="auto">
            <a:xfrm>
              <a:off x="7860791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6" name="Freeform 294"/>
            <p:cNvSpPr>
              <a:spLocks/>
            </p:cNvSpPr>
            <p:nvPr/>
          </p:nvSpPr>
          <p:spPr bwMode="auto">
            <a:xfrm>
              <a:off x="8084161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7" name="Freeform 295"/>
            <p:cNvSpPr>
              <a:spLocks/>
            </p:cNvSpPr>
            <p:nvPr/>
          </p:nvSpPr>
          <p:spPr bwMode="auto">
            <a:xfrm>
              <a:off x="8307531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19" name="Freeform 296"/>
            <p:cNvSpPr>
              <a:spLocks/>
            </p:cNvSpPr>
            <p:nvPr/>
          </p:nvSpPr>
          <p:spPr bwMode="auto">
            <a:xfrm>
              <a:off x="8530901" y="6906469"/>
              <a:ext cx="196897" cy="31809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0" name="Freeform 297"/>
            <p:cNvSpPr>
              <a:spLocks/>
            </p:cNvSpPr>
            <p:nvPr/>
          </p:nvSpPr>
          <p:spPr bwMode="auto">
            <a:xfrm>
              <a:off x="8754272" y="6906469"/>
              <a:ext cx="196896" cy="31809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1" name="Freeform 298"/>
            <p:cNvSpPr>
              <a:spLocks/>
            </p:cNvSpPr>
            <p:nvPr/>
          </p:nvSpPr>
          <p:spPr bwMode="auto">
            <a:xfrm>
              <a:off x="7637420" y="6906469"/>
              <a:ext cx="201861" cy="31809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2" name="Freeform 299"/>
            <p:cNvSpPr>
              <a:spLocks/>
            </p:cNvSpPr>
            <p:nvPr/>
          </p:nvSpPr>
          <p:spPr bwMode="auto">
            <a:xfrm>
              <a:off x="7860791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3" name="Freeform 300"/>
            <p:cNvSpPr>
              <a:spLocks/>
            </p:cNvSpPr>
            <p:nvPr/>
          </p:nvSpPr>
          <p:spPr bwMode="auto">
            <a:xfrm>
              <a:off x="8084161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4" name="Freeform 301"/>
            <p:cNvSpPr>
              <a:spLocks/>
            </p:cNvSpPr>
            <p:nvPr/>
          </p:nvSpPr>
          <p:spPr bwMode="auto">
            <a:xfrm>
              <a:off x="8307531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5" name="Freeform 302"/>
            <p:cNvSpPr>
              <a:spLocks/>
            </p:cNvSpPr>
            <p:nvPr/>
          </p:nvSpPr>
          <p:spPr bwMode="auto">
            <a:xfrm>
              <a:off x="8530901" y="6635252"/>
              <a:ext cx="196897" cy="33484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6" name="Freeform 303"/>
            <p:cNvSpPr>
              <a:spLocks/>
            </p:cNvSpPr>
            <p:nvPr/>
          </p:nvSpPr>
          <p:spPr bwMode="auto">
            <a:xfrm>
              <a:off x="8754272" y="6635252"/>
              <a:ext cx="196896" cy="33484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  <p:sp>
          <p:nvSpPr>
            <p:cNvPr id="27" name="Freeform 304"/>
            <p:cNvSpPr>
              <a:spLocks/>
            </p:cNvSpPr>
            <p:nvPr/>
          </p:nvSpPr>
          <p:spPr bwMode="auto">
            <a:xfrm>
              <a:off x="7637420" y="6635252"/>
              <a:ext cx="201861" cy="33484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/>
          </p:spPr>
          <p:txBody>
            <a:bodyPr lIns="97840" tIns="48920" rIns="97840" bIns="48920"/>
            <a:lstStyle/>
            <a:p>
              <a:pPr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21" dirty="0">
                <a:solidFill>
                  <a:srgbClr val="414142"/>
                </a:solidFill>
                <a:latin typeface="+mn-lt"/>
                <a:cs typeface="Microsoft Sans Serif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/>
          </p:nvPr>
        </p:nvSpPr>
        <p:spPr>
          <a:xfrm>
            <a:off x="581081" y="1572291"/>
            <a:ext cx="4371158" cy="4452329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0" name="Рисунок 22"/>
          <p:cNvSpPr>
            <a:spLocks noGrp="1"/>
          </p:cNvSpPr>
          <p:nvPr>
            <p:ph type="pic" sz="quarter" idx="15"/>
          </p:nvPr>
        </p:nvSpPr>
        <p:spPr>
          <a:xfrm>
            <a:off x="5656969" y="2125999"/>
            <a:ext cx="3659802" cy="338332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8" name="Нижний колонтитул 2"/>
          <p:cNvSpPr>
            <a:spLocks noGrp="1"/>
          </p:cNvSpPr>
          <p:nvPr>
            <p:ph type="ftr" sz="quarter" idx="16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810BF2B4-C973-457E-8C31-EBE839DA76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89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/>
        </p:nvSpPr>
        <p:spPr bwMode="auto">
          <a:xfrm>
            <a:off x="2917825" y="349250"/>
            <a:ext cx="1030288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928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/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hangingPunct="1">
              <a:defRPr/>
            </a:pPr>
            <a:endParaRPr lang="ru-RU" sz="78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>
            <a:off x="2917825" y="508000"/>
            <a:ext cx="329565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28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92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>
            <a:off x="2917825" y="668338"/>
            <a:ext cx="2901950" cy="142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928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28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0913" y="5027613"/>
            <a:ext cx="5456237" cy="2238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0913" y="5305425"/>
            <a:ext cx="5456237" cy="2238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ru-RU" sz="1428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1" name="Rectangle 1189" hidden="1"/>
          <p:cNvSpPr>
            <a:spLocks noChangeArrowheads="1"/>
          </p:cNvSpPr>
          <p:nvPr/>
        </p:nvSpPr>
        <p:spPr bwMode="auto">
          <a:xfrm>
            <a:off x="0" y="0"/>
            <a:ext cx="9902825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3273" tIns="46635" rIns="93273" bIns="46635" anchor="ctr"/>
          <a:lstStyle/>
          <a:p>
            <a:pPr defTabSz="932962">
              <a:defRPr/>
            </a:pPr>
            <a:endParaRPr lang="ru-RU" sz="1643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2" name="TitleBottomBarBW" hidden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618038"/>
            <a:ext cx="63388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8" y="193675"/>
            <a:ext cx="9888537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1963" y="276225"/>
            <a:ext cx="16621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4" y="3179907"/>
            <a:ext cx="5455757" cy="494623"/>
          </a:xfrm>
          <a:prstGeom prst="rect">
            <a:avLst/>
          </a:prstGeom>
        </p:spPr>
        <p:txBody>
          <a:bodyPr/>
          <a:lstStyle>
            <a:lvl1pPr>
              <a:defRPr sz="3214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4" y="3945700"/>
            <a:ext cx="5455757" cy="21984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92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8682832" y="1977231"/>
            <a:ext cx="2292350" cy="100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43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14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8820944" y="4194969"/>
            <a:ext cx="2016125" cy="100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43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14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8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43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31763" y="6275388"/>
            <a:ext cx="9450387" cy="146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28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46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788" indent="-621788" defTabSz="913251">
              <a:tabLst>
                <a:tab pos="625027" algn="l"/>
              </a:tabLst>
              <a:defRPr/>
            </a:pPr>
            <a:r>
              <a:rPr lang="ru-RU" sz="928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604963" y="1133475"/>
            <a:ext cx="4714875" cy="534988"/>
            <a:chOff x="915" y="700"/>
            <a:chExt cx="2686" cy="330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00"/>
              <a:ext cx="2686" cy="33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43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43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>
              <a:defRPr/>
            </a:pPr>
            <a:endParaRPr lang="ru-RU" sz="1786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>
              <a:defRPr/>
            </a:pPr>
            <a:endParaRPr lang="ru-RU" sz="1786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"/>
          <p:cNvSpPr txBox="1">
            <a:spLocks/>
          </p:cNvSpPr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>
              <a:defRPr/>
            </a:pPr>
            <a:endParaRPr lang="en-US" sz="714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6"/>
            <a:ext cx="738539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94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Working Draft" hidden="1"/>
          <p:cNvSpPr txBox="1">
            <a:spLocks noChangeArrowheads="1"/>
          </p:cNvSpPr>
          <p:nvPr/>
        </p:nvSpPr>
        <p:spPr bwMode="auto">
          <a:xfrm rot="5400000">
            <a:off x="8682832" y="1977231"/>
            <a:ext cx="2292350" cy="100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43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14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Printed" hidden="1"/>
          <p:cNvSpPr txBox="1">
            <a:spLocks noChangeArrowheads="1"/>
          </p:cNvSpPr>
          <p:nvPr/>
        </p:nvSpPr>
        <p:spPr bwMode="auto">
          <a:xfrm rot="5400000">
            <a:off x="8820944" y="4194969"/>
            <a:ext cx="2016125" cy="100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43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14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6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8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43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7" name="McK 4. Footnote" hidden="1"/>
          <p:cNvSpPr txBox="1">
            <a:spLocks noChangeArrowheads="1"/>
          </p:cNvSpPr>
          <p:nvPr/>
        </p:nvSpPr>
        <p:spPr bwMode="auto">
          <a:xfrm>
            <a:off x="131763" y="6275388"/>
            <a:ext cx="9450387" cy="146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28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8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46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788" indent="-621788" defTabSz="913251">
              <a:tabLst>
                <a:tab pos="625027" algn="l"/>
              </a:tabLst>
              <a:defRPr/>
            </a:pPr>
            <a:r>
              <a:rPr lang="ru-RU" sz="928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9" name="ACET" hidden="1"/>
          <p:cNvGrpSpPr>
            <a:grpSpLocks/>
          </p:cNvGrpSpPr>
          <p:nvPr/>
        </p:nvGrpSpPr>
        <p:grpSpPr bwMode="auto">
          <a:xfrm>
            <a:off x="1604963" y="1133475"/>
            <a:ext cx="4714875" cy="534988"/>
            <a:chOff x="915" y="700"/>
            <a:chExt cx="2686" cy="330"/>
          </a:xfrm>
        </p:grpSpPr>
        <p:cxnSp>
          <p:nvCxnSpPr>
            <p:cNvPr id="10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1" name="AutoShape 250"/>
            <p:cNvSpPr>
              <a:spLocks noChangeArrowheads="1"/>
            </p:cNvSpPr>
            <p:nvPr/>
          </p:nvSpPr>
          <p:spPr bwMode="auto">
            <a:xfrm>
              <a:off x="915" y="700"/>
              <a:ext cx="2686" cy="33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43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43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>
              <a:defRPr/>
            </a:pPr>
            <a:endParaRPr lang="ru-RU" sz="1786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>
              <a:defRPr/>
            </a:pPr>
            <a:endParaRPr lang="ru-RU" sz="1786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navigation8" descr="ujkm,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"/>
          <p:cNvSpPr txBox="1"/>
          <p:nvPr userDrawn="1"/>
        </p:nvSpPr>
        <p:spPr>
          <a:xfrm>
            <a:off x="9445625" y="6565900"/>
            <a:ext cx="231775" cy="1555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defTabSz="932962">
              <a:defRPr/>
            </a:pPr>
            <a:fld id="{D91BE403-4322-4680-9CA3-3EF9ECA85F1A}" type="slidenum">
              <a:rPr lang="ru-RU" sz="928">
                <a:solidFill>
                  <a:srgbClr val="000000"/>
                </a:solidFill>
                <a:latin typeface="+mn-lt"/>
                <a:cs typeface="+mn-cs"/>
              </a:rPr>
              <a:pPr defTabSz="932962">
                <a:defRPr/>
              </a:pPr>
              <a:t>‹#›</a:t>
            </a:fld>
            <a:endParaRPr lang="ru-RU" sz="928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38" y="333375"/>
            <a:ext cx="1362075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2" y="2181232"/>
            <a:ext cx="8970433" cy="1031875"/>
          </a:xfrm>
          <a:prstGeom prst="rect">
            <a:avLst/>
          </a:prstGeom>
          <a:ln/>
        </p:spPr>
        <p:txBody>
          <a:bodyPr lIns="68580" tIns="34290" rIns="68580" bIns="34290"/>
          <a:lstStyle>
            <a:lvl1pPr>
              <a:lnSpc>
                <a:spcPct val="130000"/>
              </a:lnSpc>
              <a:defRPr sz="151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40"/>
            <a:ext cx="4055269" cy="649287"/>
          </a:xfrm>
          <a:prstGeom prst="rect">
            <a:avLst/>
          </a:prstGeom>
          <a:ln/>
        </p:spPr>
        <p:txBody>
          <a:bodyPr lIns="68580" tIns="34290" rIns="68580" bIns="34290" anchor="ctr"/>
          <a:lstStyle>
            <a:lvl1pPr marL="0" indent="0">
              <a:buFontTx/>
              <a:buNone/>
              <a:defRPr sz="1192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94" y="2"/>
            <a:ext cx="8386606" cy="9620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19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009063" y="6453188"/>
            <a:ext cx="682625" cy="365125"/>
          </a:xfrm>
        </p:spPr>
        <p:txBody>
          <a:bodyPr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64506D-6129-41DA-90B9-244F89521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54E1E2-E079-49FE-B4B8-E5DEE5535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340" y="2"/>
            <a:ext cx="8268758" cy="962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340" y="1125539"/>
            <a:ext cx="9126934" cy="5148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 rtlCol="0"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0ACBD54-BF70-4533-B796-4557CE26D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38" y="333375"/>
            <a:ext cx="1362075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2" y="2181231"/>
            <a:ext cx="8970433" cy="1031875"/>
          </a:xfrm>
          <a:prstGeom prst="rect">
            <a:avLst/>
          </a:prstGeom>
          <a:ln/>
        </p:spPr>
        <p:txBody>
          <a:bodyPr lIns="68580" tIns="34290" rIns="68580" bIns="34290"/>
          <a:lstStyle>
            <a:lvl1pPr>
              <a:lnSpc>
                <a:spcPct val="130000"/>
              </a:lnSpc>
              <a:defRPr sz="151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40"/>
            <a:ext cx="4055269" cy="649287"/>
          </a:xfrm>
          <a:prstGeom prst="rect">
            <a:avLst/>
          </a:prstGeom>
          <a:ln/>
        </p:spPr>
        <p:txBody>
          <a:bodyPr lIns="68580" tIns="34290" rIns="68580" bIns="34290" anchor="ctr"/>
          <a:lstStyle>
            <a:lvl1pPr marL="0" indent="0">
              <a:buFontTx/>
              <a:buNone/>
              <a:defRPr sz="1192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93" y="1"/>
            <a:ext cx="8386607" cy="9620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19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009063" y="6453188"/>
            <a:ext cx="682625" cy="365125"/>
          </a:xfrm>
        </p:spPr>
        <p:txBody>
          <a:bodyPr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B76D37-5CF4-4E08-8D3A-0E9222555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EE767D-3033-4961-A0B9-C345F2DED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1"/>
          <p:cNvGrpSpPr>
            <a:grpSpLocks noChangeAspect="1"/>
          </p:cNvGrpSpPr>
          <p:nvPr userDrawn="1"/>
        </p:nvGrpSpPr>
        <p:grpSpPr bwMode="auto">
          <a:xfrm>
            <a:off x="1219200" y="2224088"/>
            <a:ext cx="7323138" cy="2987675"/>
            <a:chOff x="1900645" y="2454346"/>
            <a:chExt cx="6397771" cy="2627564"/>
          </a:xfrm>
        </p:grpSpPr>
        <p:grpSp>
          <p:nvGrpSpPr>
            <p:cNvPr id="5" name="Группа 30"/>
            <p:cNvGrpSpPr>
              <a:grpSpLocks/>
            </p:cNvGrpSpPr>
            <p:nvPr userDrawn="1"/>
          </p:nvGrpSpPr>
          <p:grpSpPr bwMode="auto">
            <a:xfrm>
              <a:off x="1926159" y="2454349"/>
              <a:ext cx="2480948" cy="798517"/>
              <a:chOff x="1926159" y="2454349"/>
              <a:chExt cx="2480948" cy="798517"/>
            </a:xfrm>
          </p:grpSpPr>
          <p:sp>
            <p:nvSpPr>
              <p:cNvPr id="21" name="Line 37"/>
              <p:cNvSpPr>
                <a:spLocks noChangeShapeType="1"/>
              </p:cNvSpPr>
              <p:nvPr/>
            </p:nvSpPr>
            <p:spPr bwMode="auto">
              <a:xfrm flipH="1" flipV="1">
                <a:off x="1925609" y="2469704"/>
                <a:ext cx="1692018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22" name="Line 37"/>
              <p:cNvSpPr>
                <a:spLocks noChangeShapeType="1"/>
              </p:cNvSpPr>
              <p:nvPr/>
            </p:nvSpPr>
            <p:spPr bwMode="auto">
              <a:xfrm flipH="1" flipV="1">
                <a:off x="3592663" y="2454346"/>
                <a:ext cx="814111" cy="798601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6" name="Группа 29"/>
            <p:cNvGrpSpPr>
              <a:grpSpLocks/>
            </p:cNvGrpSpPr>
            <p:nvPr userDrawn="1"/>
          </p:nvGrpSpPr>
          <p:grpSpPr bwMode="auto">
            <a:xfrm>
              <a:off x="1936179" y="4317167"/>
              <a:ext cx="2455939" cy="764743"/>
              <a:chOff x="1936179" y="4317167"/>
              <a:chExt cx="2455939" cy="764743"/>
            </a:xfrm>
          </p:grpSpPr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 flipH="1">
                <a:off x="1936704" y="5079118"/>
                <a:ext cx="169063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20" name="Line 37"/>
              <p:cNvSpPr>
                <a:spLocks noChangeShapeType="1"/>
              </p:cNvSpPr>
              <p:nvPr/>
            </p:nvSpPr>
            <p:spPr bwMode="auto">
              <a:xfrm flipH="1">
                <a:off x="3645365" y="4316817"/>
                <a:ext cx="746152" cy="76509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7" name="Группа 28"/>
            <p:cNvGrpSpPr>
              <a:grpSpLocks/>
            </p:cNvGrpSpPr>
            <p:nvPr userDrawn="1"/>
          </p:nvGrpSpPr>
          <p:grpSpPr bwMode="auto">
            <a:xfrm>
              <a:off x="5846164" y="4332157"/>
              <a:ext cx="2320822" cy="749753"/>
              <a:chOff x="5846164" y="4332157"/>
              <a:chExt cx="2320822" cy="749753"/>
            </a:xfrm>
          </p:grpSpPr>
          <p:sp>
            <p:nvSpPr>
              <p:cNvPr id="17" name="Line 37"/>
              <p:cNvSpPr>
                <a:spLocks noChangeShapeType="1"/>
              </p:cNvSpPr>
              <p:nvPr/>
            </p:nvSpPr>
            <p:spPr bwMode="auto">
              <a:xfrm>
                <a:off x="6474642" y="5079118"/>
                <a:ext cx="1692018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8" name="Line 37"/>
              <p:cNvSpPr>
                <a:spLocks noChangeShapeType="1"/>
              </p:cNvSpPr>
              <p:nvPr/>
            </p:nvSpPr>
            <p:spPr bwMode="auto">
              <a:xfrm>
                <a:off x="5846376" y="4332175"/>
                <a:ext cx="631039" cy="74973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8" name="Группа 27"/>
            <p:cNvGrpSpPr>
              <a:grpSpLocks/>
            </p:cNvGrpSpPr>
            <p:nvPr userDrawn="1"/>
          </p:nvGrpSpPr>
          <p:grpSpPr bwMode="auto">
            <a:xfrm>
              <a:off x="5893636" y="2454346"/>
              <a:ext cx="2404780" cy="792000"/>
              <a:chOff x="5893636" y="2454346"/>
              <a:chExt cx="2404780" cy="792000"/>
            </a:xfrm>
          </p:grpSpPr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 flipV="1">
                <a:off x="6606398" y="2457138"/>
                <a:ext cx="1692018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6" name="Line 37"/>
              <p:cNvSpPr>
                <a:spLocks noChangeShapeType="1"/>
              </p:cNvSpPr>
              <p:nvPr/>
            </p:nvSpPr>
            <p:spPr bwMode="auto">
              <a:xfrm flipV="1">
                <a:off x="5893531" y="2454346"/>
                <a:ext cx="715640" cy="791619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9" name="Группа 26"/>
            <p:cNvGrpSpPr>
              <a:grpSpLocks/>
            </p:cNvGrpSpPr>
            <p:nvPr userDrawn="1"/>
          </p:nvGrpSpPr>
          <p:grpSpPr bwMode="auto">
            <a:xfrm>
              <a:off x="1900645" y="3756906"/>
              <a:ext cx="2314548" cy="12099"/>
              <a:chOff x="1900645" y="3756906"/>
              <a:chExt cx="2314548" cy="12099"/>
            </a:xfrm>
          </p:grpSpPr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 flipH="1" flipV="1">
                <a:off x="1900645" y="3756958"/>
                <a:ext cx="1692018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4" name="Line 37"/>
              <p:cNvSpPr>
                <a:spLocks noChangeShapeType="1"/>
              </p:cNvSpPr>
              <p:nvPr/>
            </p:nvSpPr>
            <p:spPr bwMode="auto">
              <a:xfrm flipH="1">
                <a:off x="3567699" y="3756958"/>
                <a:ext cx="647683" cy="12566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 type="none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10" name="Группа 25"/>
            <p:cNvGrpSpPr>
              <a:grpSpLocks/>
            </p:cNvGrpSpPr>
            <p:nvPr userDrawn="1"/>
          </p:nvGrpSpPr>
          <p:grpSpPr bwMode="auto">
            <a:xfrm>
              <a:off x="6041036" y="3756893"/>
              <a:ext cx="2257380" cy="12102"/>
              <a:chOff x="6041036" y="3756893"/>
              <a:chExt cx="2257380" cy="12102"/>
            </a:xfrm>
          </p:grpSpPr>
          <p:sp>
            <p:nvSpPr>
              <p:cNvPr id="11" name="Line 37"/>
              <p:cNvSpPr>
                <a:spLocks noChangeShapeType="1"/>
              </p:cNvSpPr>
              <p:nvPr/>
            </p:nvSpPr>
            <p:spPr bwMode="auto">
              <a:xfrm flipV="1">
                <a:off x="6606398" y="3756958"/>
                <a:ext cx="1692018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2" name="Line 37"/>
              <p:cNvSpPr>
                <a:spLocks noChangeShapeType="1"/>
              </p:cNvSpPr>
              <p:nvPr/>
            </p:nvSpPr>
            <p:spPr bwMode="auto">
              <a:xfrm>
                <a:off x="6040542" y="3762543"/>
                <a:ext cx="590820" cy="6981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12"/>
          </p:nvPr>
        </p:nvSpPr>
        <p:spPr>
          <a:xfrm>
            <a:off x="3998588" y="2849205"/>
            <a:ext cx="1829147" cy="181714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3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A57A8E31-B59F-4577-8A5D-21BF4E6280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38" y="333375"/>
            <a:ext cx="1362075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2" y="2181231"/>
            <a:ext cx="8970433" cy="1031875"/>
          </a:xfrm>
          <a:prstGeom prst="rect">
            <a:avLst/>
          </a:prstGeom>
          <a:ln/>
        </p:spPr>
        <p:txBody>
          <a:bodyPr lIns="68580" tIns="34290" rIns="68580" bIns="34290"/>
          <a:lstStyle>
            <a:lvl1pPr>
              <a:lnSpc>
                <a:spcPct val="130000"/>
              </a:lnSpc>
              <a:defRPr sz="151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40"/>
            <a:ext cx="4055269" cy="649287"/>
          </a:xfrm>
          <a:prstGeom prst="rect">
            <a:avLst/>
          </a:prstGeom>
          <a:ln/>
        </p:spPr>
        <p:txBody>
          <a:bodyPr lIns="68580" tIns="34290" rIns="68580" bIns="34290" anchor="ctr"/>
          <a:lstStyle>
            <a:lvl1pPr marL="0" indent="0">
              <a:buFontTx/>
              <a:buNone/>
              <a:defRPr sz="1192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93" y="1"/>
            <a:ext cx="8386607" cy="962025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defRPr sz="19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009063" y="6453188"/>
            <a:ext cx="682625" cy="365125"/>
          </a:xfrm>
        </p:spPr>
        <p:txBody>
          <a:bodyPr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F14A7E-0561-467B-A28F-64A725D34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defTabSz="957824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rgbClr val="41414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234143-2417-4653-9727-60B4FFE0E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1"/>
          <p:cNvGrpSpPr>
            <a:grpSpLocks noChangeAspect="1"/>
          </p:cNvGrpSpPr>
          <p:nvPr userDrawn="1"/>
        </p:nvGrpSpPr>
        <p:grpSpPr bwMode="auto">
          <a:xfrm>
            <a:off x="1201738" y="2414588"/>
            <a:ext cx="7326312" cy="2665412"/>
            <a:chOff x="1885967" y="2622509"/>
            <a:chExt cx="6399542" cy="2343289"/>
          </a:xfrm>
        </p:grpSpPr>
        <p:grpSp>
          <p:nvGrpSpPr>
            <p:cNvPr id="5" name="Группа 30"/>
            <p:cNvGrpSpPr>
              <a:grpSpLocks/>
            </p:cNvGrpSpPr>
            <p:nvPr userDrawn="1"/>
          </p:nvGrpSpPr>
          <p:grpSpPr bwMode="auto">
            <a:xfrm>
              <a:off x="1913606" y="2635065"/>
              <a:ext cx="2460102" cy="763340"/>
              <a:chOff x="1913606" y="2635065"/>
              <a:chExt cx="2460102" cy="763340"/>
            </a:xfrm>
          </p:grpSpPr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 flipH="1" flipV="1">
                <a:off x="1913700" y="2637861"/>
                <a:ext cx="1691754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6" name="Line 37"/>
              <p:cNvSpPr>
                <a:spLocks noChangeShapeType="1"/>
              </p:cNvSpPr>
              <p:nvPr/>
            </p:nvSpPr>
            <p:spPr bwMode="auto">
              <a:xfrm flipH="1" flipV="1">
                <a:off x="3605454" y="2635069"/>
                <a:ext cx="768223" cy="763419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6" name="Группа 29"/>
            <p:cNvGrpSpPr>
              <a:grpSpLocks/>
            </p:cNvGrpSpPr>
            <p:nvPr userDrawn="1"/>
          </p:nvGrpSpPr>
          <p:grpSpPr bwMode="auto">
            <a:xfrm>
              <a:off x="1885967" y="4204191"/>
              <a:ext cx="2455939" cy="761607"/>
              <a:chOff x="1885967" y="4204191"/>
              <a:chExt cx="2455939" cy="761607"/>
            </a:xfrm>
          </p:grpSpPr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 flipH="1">
                <a:off x="1885967" y="4965798"/>
                <a:ext cx="169175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4" name="Line 37"/>
              <p:cNvSpPr>
                <a:spLocks noChangeShapeType="1"/>
              </p:cNvSpPr>
              <p:nvPr/>
            </p:nvSpPr>
            <p:spPr bwMode="auto">
              <a:xfrm flipH="1">
                <a:off x="3580493" y="4203775"/>
                <a:ext cx="761288" cy="76202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7" name="Группа 28"/>
            <p:cNvGrpSpPr>
              <a:grpSpLocks/>
            </p:cNvGrpSpPr>
            <p:nvPr userDrawn="1"/>
          </p:nvGrpSpPr>
          <p:grpSpPr bwMode="auto">
            <a:xfrm>
              <a:off x="5908929" y="4206627"/>
              <a:ext cx="2376580" cy="746378"/>
              <a:chOff x="5908929" y="4206627"/>
              <a:chExt cx="2376580" cy="746378"/>
            </a:xfrm>
          </p:grpSpPr>
          <p:sp>
            <p:nvSpPr>
              <p:cNvPr id="11" name="Line 37"/>
              <p:cNvSpPr>
                <a:spLocks noChangeShapeType="1"/>
              </p:cNvSpPr>
              <p:nvPr/>
            </p:nvSpPr>
            <p:spPr bwMode="auto">
              <a:xfrm>
                <a:off x="6596529" y="4953237"/>
                <a:ext cx="168898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2" name="Line 37"/>
              <p:cNvSpPr>
                <a:spLocks noChangeShapeType="1"/>
              </p:cNvSpPr>
              <p:nvPr/>
            </p:nvSpPr>
            <p:spPr bwMode="auto">
              <a:xfrm>
                <a:off x="5908734" y="4206566"/>
                <a:ext cx="700275" cy="746671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  <p:grpSp>
          <p:nvGrpSpPr>
            <p:cNvPr id="8" name="Группа 27"/>
            <p:cNvGrpSpPr>
              <a:grpSpLocks/>
            </p:cNvGrpSpPr>
            <p:nvPr userDrawn="1"/>
          </p:nvGrpSpPr>
          <p:grpSpPr bwMode="auto">
            <a:xfrm>
              <a:off x="5881083" y="2622509"/>
              <a:ext cx="2401043" cy="792000"/>
              <a:chOff x="5881083" y="2622509"/>
              <a:chExt cx="2401043" cy="792000"/>
            </a:xfrm>
          </p:grpSpPr>
          <p:sp>
            <p:nvSpPr>
              <p:cNvPr id="9" name="Line 37"/>
              <p:cNvSpPr>
                <a:spLocks noChangeShapeType="1"/>
              </p:cNvSpPr>
              <p:nvPr/>
            </p:nvSpPr>
            <p:spPr bwMode="auto">
              <a:xfrm flipV="1">
                <a:off x="6593756" y="2625300"/>
                <a:ext cx="168898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  <p:sp>
            <p:nvSpPr>
              <p:cNvPr id="10" name="Line 37"/>
              <p:cNvSpPr>
                <a:spLocks noChangeShapeType="1"/>
              </p:cNvSpPr>
              <p:nvPr/>
            </p:nvSpPr>
            <p:spPr bwMode="auto">
              <a:xfrm flipV="1">
                <a:off x="5881001" y="2622509"/>
                <a:ext cx="715528" cy="791331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21" dirty="0">
                  <a:solidFill>
                    <a:srgbClr val="414142"/>
                  </a:solidFill>
                  <a:latin typeface="+mn-lt"/>
                  <a:cs typeface="Microsoft Sans Serif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12"/>
          </p:nvPr>
        </p:nvSpPr>
        <p:spPr>
          <a:xfrm>
            <a:off x="3998588" y="2849205"/>
            <a:ext cx="1829147" cy="181714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7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801D5C84-7C89-4D29-A062-440795736D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0" y="1303049"/>
            <a:ext cx="9906000" cy="445032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3"/>
          </p:nvPr>
        </p:nvSpPr>
        <p:spPr>
          <a:xfrm>
            <a:off x="718534" y="5760051"/>
            <a:ext cx="8514457" cy="48069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524" baseline="0">
                <a:solidFill>
                  <a:schemeClr val="accent3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1333" baseline="0"/>
            </a:lvl2pPr>
            <a:lvl3pPr marL="1226287" indent="-272130"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defRPr sz="1333" baseline="0"/>
            </a:lvl3pPr>
            <a:lvl4pPr marL="1431234" indent="0">
              <a:buNone/>
              <a:defRPr/>
            </a:lvl4pPr>
            <a:lvl5pPr marL="1908311" indent="0">
              <a:buNone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4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69A60112-5D4A-453C-9A7E-90F3AFB83A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1203540" y="1508881"/>
            <a:ext cx="3244148" cy="1988571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5414497" y="1508788"/>
            <a:ext cx="3244148" cy="1988571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5"/>
          <p:cNvSpPr>
            <a:spLocks noGrp="1"/>
          </p:cNvSpPr>
          <p:nvPr>
            <p:ph type="pic" sz="quarter" idx="14"/>
          </p:nvPr>
        </p:nvSpPr>
        <p:spPr>
          <a:xfrm>
            <a:off x="1207218" y="3837768"/>
            <a:ext cx="3244148" cy="1988571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5"/>
          <p:cNvSpPr>
            <a:spLocks noGrp="1"/>
          </p:cNvSpPr>
          <p:nvPr>
            <p:ph type="pic" sz="quarter" idx="15"/>
          </p:nvPr>
        </p:nvSpPr>
        <p:spPr>
          <a:xfrm>
            <a:off x="5418176" y="3837674"/>
            <a:ext cx="3244148" cy="1988571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/>
          </p:nvPr>
        </p:nvSpPr>
        <p:spPr>
          <a:xfrm>
            <a:off x="1225125" y="3509481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/>
          </p:nvPr>
        </p:nvSpPr>
        <p:spPr>
          <a:xfrm>
            <a:off x="5421687" y="3509055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18"/>
          </p:nvPr>
        </p:nvSpPr>
        <p:spPr>
          <a:xfrm>
            <a:off x="1225268" y="5858245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9"/>
          </p:nvPr>
        </p:nvSpPr>
        <p:spPr>
          <a:xfrm>
            <a:off x="5421830" y="5857821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Нижний колонтитул 2"/>
          <p:cNvSpPr>
            <a:spLocks noGrp="1"/>
          </p:cNvSpPr>
          <p:nvPr>
            <p:ph type="ftr" sz="quarter" idx="20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674391F7-7E7A-406C-89DF-3693C4BB08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850223" y="1508881"/>
            <a:ext cx="2506883" cy="1954286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6504212" y="1508787"/>
            <a:ext cx="2506883" cy="1954286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/>
          </p:nvPr>
        </p:nvSpPr>
        <p:spPr>
          <a:xfrm>
            <a:off x="847601" y="3473195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Рисунок 5"/>
          <p:cNvSpPr>
            <a:spLocks noGrp="1"/>
          </p:cNvSpPr>
          <p:nvPr>
            <p:ph type="pic" sz="quarter" idx="20"/>
          </p:nvPr>
        </p:nvSpPr>
        <p:spPr>
          <a:xfrm>
            <a:off x="3675208" y="1508787"/>
            <a:ext cx="2506883" cy="1954286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3673897" y="3473389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22"/>
          </p:nvPr>
        </p:nvSpPr>
        <p:spPr>
          <a:xfrm>
            <a:off x="6500195" y="3473389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0" name="Рисунок 5"/>
          <p:cNvSpPr>
            <a:spLocks noGrp="1"/>
          </p:cNvSpPr>
          <p:nvPr>
            <p:ph type="pic" sz="quarter" idx="23"/>
          </p:nvPr>
        </p:nvSpPr>
        <p:spPr>
          <a:xfrm>
            <a:off x="858379" y="3880847"/>
            <a:ext cx="2506883" cy="1954286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1" name="Рисунок 5"/>
          <p:cNvSpPr>
            <a:spLocks noGrp="1"/>
          </p:cNvSpPr>
          <p:nvPr>
            <p:ph type="pic" sz="quarter" idx="24"/>
          </p:nvPr>
        </p:nvSpPr>
        <p:spPr>
          <a:xfrm>
            <a:off x="6512368" y="3880752"/>
            <a:ext cx="2506883" cy="1954286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5"/>
          </p:nvPr>
        </p:nvSpPr>
        <p:spPr>
          <a:xfrm>
            <a:off x="855757" y="5845161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3" name="Рисунок 5"/>
          <p:cNvSpPr>
            <a:spLocks noGrp="1"/>
          </p:cNvSpPr>
          <p:nvPr>
            <p:ph type="pic" sz="quarter" idx="26"/>
          </p:nvPr>
        </p:nvSpPr>
        <p:spPr>
          <a:xfrm>
            <a:off x="3683365" y="3880752"/>
            <a:ext cx="2506883" cy="1954286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4" name="Текст 12"/>
          <p:cNvSpPr>
            <a:spLocks noGrp="1"/>
          </p:cNvSpPr>
          <p:nvPr>
            <p:ph type="body" sz="quarter" idx="27"/>
          </p:nvPr>
        </p:nvSpPr>
        <p:spPr>
          <a:xfrm>
            <a:off x="3682053" y="5845356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5" name="Текст 12"/>
          <p:cNvSpPr>
            <a:spLocks noGrp="1"/>
          </p:cNvSpPr>
          <p:nvPr>
            <p:ph type="body" sz="quarter" idx="28"/>
          </p:nvPr>
        </p:nvSpPr>
        <p:spPr>
          <a:xfrm>
            <a:off x="6508351" y="5845356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Нижний колонтитул 2"/>
          <p:cNvSpPr>
            <a:spLocks noGrp="1"/>
          </p:cNvSpPr>
          <p:nvPr>
            <p:ph type="ftr" sz="quarter" idx="29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02B46A96-19A3-4D1A-8FE3-B55447EC91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1223668" y="1508881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6263010" y="1508787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7" name="Рисунок 5"/>
          <p:cNvSpPr>
            <a:spLocks noGrp="1"/>
          </p:cNvSpPr>
          <p:nvPr>
            <p:ph type="pic" sz="quarter" idx="20"/>
          </p:nvPr>
        </p:nvSpPr>
        <p:spPr>
          <a:xfrm>
            <a:off x="3743339" y="1508787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5"/>
          <p:cNvSpPr>
            <a:spLocks noGrp="1"/>
          </p:cNvSpPr>
          <p:nvPr>
            <p:ph type="pic" sz="quarter" idx="23"/>
          </p:nvPr>
        </p:nvSpPr>
        <p:spPr>
          <a:xfrm>
            <a:off x="1231824" y="3085889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1" name="Рисунок 5"/>
          <p:cNvSpPr>
            <a:spLocks noGrp="1"/>
          </p:cNvSpPr>
          <p:nvPr>
            <p:ph type="pic" sz="quarter" idx="24"/>
          </p:nvPr>
        </p:nvSpPr>
        <p:spPr>
          <a:xfrm>
            <a:off x="6271167" y="3085794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3" name="Рисунок 5"/>
          <p:cNvSpPr>
            <a:spLocks noGrp="1"/>
          </p:cNvSpPr>
          <p:nvPr>
            <p:ph type="pic" sz="quarter" idx="26"/>
          </p:nvPr>
        </p:nvSpPr>
        <p:spPr>
          <a:xfrm>
            <a:off x="3751496" y="3085794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6" name="Рисунок 5"/>
          <p:cNvSpPr>
            <a:spLocks noGrp="1"/>
          </p:cNvSpPr>
          <p:nvPr>
            <p:ph type="pic" sz="quarter" idx="27"/>
          </p:nvPr>
        </p:nvSpPr>
        <p:spPr>
          <a:xfrm>
            <a:off x="1241377" y="4662896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7" name="Рисунок 5"/>
          <p:cNvSpPr>
            <a:spLocks noGrp="1"/>
          </p:cNvSpPr>
          <p:nvPr>
            <p:ph type="pic" sz="quarter" idx="28"/>
          </p:nvPr>
        </p:nvSpPr>
        <p:spPr>
          <a:xfrm>
            <a:off x="6280720" y="4662802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8" name="Рисунок 5"/>
          <p:cNvSpPr>
            <a:spLocks noGrp="1"/>
          </p:cNvSpPr>
          <p:nvPr>
            <p:ph type="pic" sz="quarter" idx="29"/>
          </p:nvPr>
        </p:nvSpPr>
        <p:spPr>
          <a:xfrm>
            <a:off x="3761048" y="4662802"/>
            <a:ext cx="2123885" cy="1440160"/>
          </a:xfrm>
        </p:spPr>
        <p:txBody>
          <a:bodyPr lIns="71995"/>
          <a:lstStyle/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30"/>
          </p:nvPr>
        </p:nvSpPr>
        <p:spPr>
          <a:xfrm>
            <a:off x="715963" y="6284913"/>
            <a:ext cx="57689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14142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6592FAE9-650F-493A-8E98-4844CE3BD5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2432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7825" y="349250"/>
            <a:ext cx="1011238" cy="169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ru-RU" sz="918" b="1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20000"/>
              </a:lnSpc>
              <a:defRPr/>
            </a:pPr>
            <a:endParaRPr kumimoji="1" lang="ru-RU" sz="816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7825" y="508000"/>
            <a:ext cx="2909888" cy="169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7825" y="668338"/>
            <a:ext cx="2517775" cy="169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pSp>
        <p:nvGrpSpPr>
          <p:cNvPr id="9" name="McK Title Elements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0" y="0"/>
            <a:ext cx="9902825" cy="6859588"/>
            <a:chOff x="0" y="0"/>
            <a:chExt cx="5643" cy="4235"/>
          </a:xfrm>
        </p:grpSpPr>
        <p:sp>
          <p:nvSpPr>
            <p:cNvPr id="10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076"/>
              <a:ext cx="3109" cy="17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>
                <a:lnSpc>
                  <a:spcPct val="120000"/>
                </a:lnSpc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Тип документа</a:t>
              </a:r>
            </a:p>
          </p:txBody>
        </p:sp>
        <p:sp>
          <p:nvSpPr>
            <p:cNvPr id="11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>
                <a:lnSpc>
                  <a:spcPct val="120000"/>
                </a:lnSpc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Дата</a:t>
              </a:r>
            </a:p>
          </p:txBody>
        </p:sp>
        <p:sp>
          <p:nvSpPr>
            <p:cNvPr id="12" name="McK Disclaimer" hidden="1"/>
            <p:cNvSpPr>
              <a:spLocks noChangeArrowheads="1"/>
            </p:cNvSpPr>
            <p:nvPr/>
          </p:nvSpPr>
          <p:spPr bwMode="auto">
            <a:xfrm>
              <a:off x="1663" y="3589"/>
              <a:ext cx="3226" cy="2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defTabSz="821202" eaLnBrk="0" hangingPunct="0">
                <a:lnSpc>
                  <a:spcPct val="120000"/>
                </a:lnSpc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>
                <a:lnSpc>
                  <a:spcPct val="120000"/>
                </a:lnSpc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>
                <a:lnSpc>
                  <a:spcPct val="120000"/>
                </a:lnSpc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>
                <a:lnSpc>
                  <a:spcPct val="120000"/>
                </a:lnSpc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5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lnSpc>
                  <a:spcPct val="120000"/>
                </a:lnSpc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</p:grpSp>
      <p:pic>
        <p:nvPicPr>
          <p:cNvPr id="16" name="TitleBottomBarBW" hidden="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navigation8" descr="ujkm,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8775" y="300038"/>
            <a:ext cx="18510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79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79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957C4439-C9F1-4A03-9509-099D2C0703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3503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60632" y="1970881"/>
            <a:ext cx="193675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807" y="4188618"/>
            <a:ext cx="167640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9700" y="26988"/>
            <a:ext cx="877888" cy="263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kumimoji="1" lang="ru-RU" sz="1428" dirty="0">
                <a:solidFill>
                  <a:srgbClr val="80808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7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763" y="946150"/>
            <a:ext cx="9526587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8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763" y="6227763"/>
            <a:ext cx="9450387" cy="193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9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763" y="6580188"/>
            <a:ext cx="7586662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lnSpc>
                <a:spcPct val="120000"/>
              </a:lnSpc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0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4963" y="1035050"/>
            <a:ext cx="4714875" cy="633413"/>
            <a:chOff x="915" y="639"/>
            <a:chExt cx="2686" cy="391"/>
          </a:xfrm>
        </p:grpSpPr>
        <p:cxnSp>
          <p:nvCxnSpPr>
            <p:cNvPr id="11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2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3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763" y="6454775"/>
            <a:ext cx="96313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14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pic>
        <p:nvPicPr>
          <p:cNvPr id="15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50313" y="36513"/>
            <a:ext cx="9794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5"/>
          <p:cNvCxnSpPr/>
          <p:nvPr>
            <p:custDataLst>
              <p:tags r:id="rId12"/>
            </p:custDataLst>
          </p:nvPr>
        </p:nvCxnSpPr>
        <p:spPr>
          <a:xfrm>
            <a:off x="8951913" y="6554788"/>
            <a:ext cx="0" cy="30321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7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5625" y="66294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lnSpc>
                <a:spcPct val="120000"/>
              </a:lnSpc>
              <a:defRPr/>
            </a:pPr>
            <a:fld id="{EA6B7A98-DD7F-4680-B33E-02491870B43E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>
                <a:lnSpc>
                  <a:spcPct val="120000"/>
                </a:lnSpc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3504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47" y="301936"/>
            <a:ext cx="8684943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513457"/>
            <a:ext cx="8970433" cy="367413"/>
          </a:xfrm>
          <a:ln/>
        </p:spPr>
        <p:txBody>
          <a:bodyPr/>
          <a:lstStyle>
            <a:lvl1pPr>
              <a:lnSpc>
                <a:spcPct val="130000"/>
              </a:lnSpc>
              <a:defRPr sz="1837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499271"/>
            <a:ext cx="4055269" cy="219820"/>
          </a:xfrm>
          <a:ln/>
        </p:spPr>
        <p:txBody>
          <a:bodyPr anchor="ctr"/>
          <a:lstStyle>
            <a:lvl1pPr marL="0" indent="0">
              <a:buFontTx/>
              <a:buNone/>
              <a:defRPr sz="1428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5504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60632" y="1970881"/>
            <a:ext cx="193675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807" y="4188618"/>
            <a:ext cx="167640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9700" y="26988"/>
            <a:ext cx="877888" cy="263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kumimoji="1" lang="ru-RU" sz="1428" dirty="0">
                <a:solidFill>
                  <a:srgbClr val="80808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763" y="946150"/>
            <a:ext cx="9526587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763" y="6227763"/>
            <a:ext cx="9450387" cy="193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763" y="6580188"/>
            <a:ext cx="7586662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lnSpc>
                <a:spcPct val="120000"/>
              </a:lnSpc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4963" y="1035050"/>
            <a:ext cx="4714875" cy="633413"/>
            <a:chOff x="915" y="639"/>
            <a:chExt cx="2686" cy="391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763" y="6454775"/>
            <a:ext cx="96313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15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50313" y="36513"/>
            <a:ext cx="9794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5"/>
          <p:cNvCxnSpPr/>
          <p:nvPr>
            <p:custDataLst>
              <p:tags r:id="rId12"/>
            </p:custDataLst>
          </p:nvPr>
        </p:nvCxnSpPr>
        <p:spPr>
          <a:xfrm>
            <a:off x="8951913" y="6554788"/>
            <a:ext cx="0" cy="30321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8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5625" y="66294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lnSpc>
                <a:spcPct val="120000"/>
              </a:lnSpc>
              <a:defRPr/>
            </a:pPr>
            <a:fld id="{58267346-E9DE-46A7-AF2C-45D52FA316F8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>
                <a:lnSpc>
                  <a:spcPct val="120000"/>
                </a:lnSpc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defRPr kumimoji="1" sz="2000">
                <a:solidFill>
                  <a:srgbClr val="010000"/>
                </a:solidFill>
                <a:latin typeface="ＭＳ Ｐゴシック" pitchFamily="34" charset="-128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defRPr kumimoji="1" sz="2000">
                <a:solidFill>
                  <a:srgbClr val="010000"/>
                </a:solidFill>
                <a:latin typeface="ＭＳ Ｐゴシック" pitchFamily="34" charset="-128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defRPr kumimoji="1" sz="2000">
                <a:solidFill>
                  <a:srgbClr val="010000"/>
                </a:solidFill>
                <a:latin typeface="ＭＳ Ｐゴシック" pitchFamily="34" charset="-128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6528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7825" y="349250"/>
            <a:ext cx="1011238" cy="169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ru-RU" sz="918" b="1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32913" y="36513"/>
            <a:ext cx="325437" cy="125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20000"/>
              </a:lnSpc>
              <a:defRPr/>
            </a:pPr>
            <a:endParaRPr kumimoji="1" lang="ru-RU" sz="816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7825" y="508000"/>
            <a:ext cx="2909888" cy="1698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7825" y="668338"/>
            <a:ext cx="2517775" cy="169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pSp>
        <p:nvGrpSpPr>
          <p:cNvPr id="9" name="McK Title Elements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0" y="0"/>
            <a:ext cx="9902825" cy="6859588"/>
            <a:chOff x="0" y="0"/>
            <a:chExt cx="5643" cy="4235"/>
          </a:xfrm>
        </p:grpSpPr>
        <p:sp>
          <p:nvSpPr>
            <p:cNvPr id="10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076"/>
              <a:ext cx="3109" cy="17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>
                <a:lnSpc>
                  <a:spcPct val="120000"/>
                </a:lnSpc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Тип документа</a:t>
              </a:r>
            </a:p>
          </p:txBody>
        </p:sp>
        <p:sp>
          <p:nvSpPr>
            <p:cNvPr id="11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>
                <a:lnSpc>
                  <a:spcPct val="120000"/>
                </a:lnSpc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Дата</a:t>
              </a:r>
            </a:p>
          </p:txBody>
        </p:sp>
        <p:sp>
          <p:nvSpPr>
            <p:cNvPr id="12" name="McK Disclaimer" hidden="1"/>
            <p:cNvSpPr>
              <a:spLocks noChangeArrowheads="1"/>
            </p:cNvSpPr>
            <p:nvPr/>
          </p:nvSpPr>
          <p:spPr bwMode="auto">
            <a:xfrm>
              <a:off x="1663" y="3589"/>
              <a:ext cx="3226" cy="2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defTabSz="821202" eaLnBrk="0" hangingPunct="0">
                <a:lnSpc>
                  <a:spcPct val="120000"/>
                </a:lnSpc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>
                <a:lnSpc>
                  <a:spcPct val="120000"/>
                </a:lnSpc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>
                <a:lnSpc>
                  <a:spcPct val="120000"/>
                </a:lnSpc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>
                <a:lnSpc>
                  <a:spcPct val="120000"/>
                </a:lnSpc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5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>
                <a:lnSpc>
                  <a:spcPct val="120000"/>
                </a:lnSpc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</p:grpSp>
      <p:pic>
        <p:nvPicPr>
          <p:cNvPr id="16" name="TitleBottomBarBW" hidden="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9563" y="6573838"/>
            <a:ext cx="1809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navigation8" descr="ujkm,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8775" y="300038"/>
            <a:ext cx="18510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80" y="3175998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80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7599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60632" y="1970881"/>
            <a:ext cx="193675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807" y="4188618"/>
            <a:ext cx="167640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9700" y="26988"/>
            <a:ext cx="877888" cy="263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kumimoji="1" lang="ru-RU" sz="1428" dirty="0">
                <a:solidFill>
                  <a:srgbClr val="80808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7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763" y="946150"/>
            <a:ext cx="9526587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8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763" y="6227763"/>
            <a:ext cx="9450387" cy="193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9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763" y="6580188"/>
            <a:ext cx="7586662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lnSpc>
                <a:spcPct val="120000"/>
              </a:lnSpc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0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4963" y="1035050"/>
            <a:ext cx="4714875" cy="633413"/>
            <a:chOff x="915" y="639"/>
            <a:chExt cx="2686" cy="391"/>
          </a:xfrm>
        </p:grpSpPr>
        <p:cxnSp>
          <p:nvCxnSpPr>
            <p:cNvPr id="11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2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3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763" y="6454775"/>
            <a:ext cx="96313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14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pic>
        <p:nvPicPr>
          <p:cNvPr id="15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50313" y="36513"/>
            <a:ext cx="9794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5"/>
          <p:cNvCxnSpPr/>
          <p:nvPr>
            <p:custDataLst>
              <p:tags r:id="rId12"/>
            </p:custDataLst>
          </p:nvPr>
        </p:nvCxnSpPr>
        <p:spPr>
          <a:xfrm>
            <a:off x="8951913" y="6554788"/>
            <a:ext cx="0" cy="30321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7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5625" y="66294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lnSpc>
                <a:spcPct val="120000"/>
              </a:lnSpc>
              <a:defRPr/>
            </a:pPr>
            <a:fld id="{031A8BB3-21B6-49D7-AAF0-E90D2ECE97C1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>
                <a:lnSpc>
                  <a:spcPct val="120000"/>
                </a:lnSpc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7600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48" y="301936"/>
            <a:ext cx="8684943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1" y="2513459"/>
            <a:ext cx="8970433" cy="367413"/>
          </a:xfrm>
          <a:ln/>
        </p:spPr>
        <p:txBody>
          <a:bodyPr/>
          <a:lstStyle>
            <a:lvl1pPr>
              <a:lnSpc>
                <a:spcPct val="130000"/>
              </a:lnSpc>
              <a:defRPr sz="1837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1" y="3499271"/>
            <a:ext cx="4055269" cy="219820"/>
          </a:xfrm>
          <a:ln/>
        </p:spPr>
        <p:txBody>
          <a:bodyPr anchor="ctr"/>
          <a:lstStyle>
            <a:lvl1pPr marL="0" indent="0">
              <a:buFontTx/>
              <a:buNone/>
              <a:defRPr sz="1428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9600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60632" y="1970881"/>
            <a:ext cx="193675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807" y="4188618"/>
            <a:ext cx="167640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9700" y="26988"/>
            <a:ext cx="877888" cy="263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kumimoji="1" lang="ru-RU" sz="1428" dirty="0">
                <a:solidFill>
                  <a:srgbClr val="80808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763" y="946150"/>
            <a:ext cx="9526587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763" y="6227763"/>
            <a:ext cx="9450387" cy="193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763" y="6580188"/>
            <a:ext cx="7586662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lnSpc>
                <a:spcPct val="120000"/>
              </a:lnSpc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4963" y="1035050"/>
            <a:ext cx="4714875" cy="633413"/>
            <a:chOff x="915" y="639"/>
            <a:chExt cx="2686" cy="391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4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763" y="6454775"/>
            <a:ext cx="96313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15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pic>
        <p:nvPicPr>
          <p:cNvPr id="16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50313" y="36513"/>
            <a:ext cx="9794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5"/>
          <p:cNvCxnSpPr/>
          <p:nvPr>
            <p:custDataLst>
              <p:tags r:id="rId12"/>
            </p:custDataLst>
          </p:nvPr>
        </p:nvCxnSpPr>
        <p:spPr>
          <a:xfrm>
            <a:off x="8951913" y="6554788"/>
            <a:ext cx="0" cy="30321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8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5625" y="66294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lnSpc>
                <a:spcPct val="120000"/>
              </a:lnSpc>
              <a:defRPr/>
            </a:pPr>
            <a:fld id="{84E4D4CF-CB44-4CC4-A3C5-4B1EB548C8E4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>
                <a:lnSpc>
                  <a:spcPct val="120000"/>
                </a:lnSpc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defRPr kumimoji="1" sz="2000">
                <a:solidFill>
                  <a:srgbClr val="010000"/>
                </a:solidFill>
                <a:latin typeface="ＭＳ Ｐゴシック" pitchFamily="34" charset="-128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defRPr kumimoji="1" sz="2000">
                <a:solidFill>
                  <a:srgbClr val="010000"/>
                </a:solidFill>
                <a:latin typeface="ＭＳ Ｐゴシック" pitchFamily="34" charset="-128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defRPr kumimoji="1" sz="2000">
                <a:solidFill>
                  <a:srgbClr val="010000"/>
                </a:solidFill>
                <a:latin typeface="ＭＳ Ｐゴシック" pitchFamily="34" charset="-128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4F8668F-282C-4221-9D1B-41A6514AB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B074337-D0EC-4240-89C3-5ED83AA875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28"/>
            <a:ext cx="8420100" cy="1362075"/>
          </a:xfrm>
        </p:spPr>
        <p:txBody>
          <a:bodyPr anchor="t"/>
          <a:lstStyle>
            <a:lvl1pPr algn="l">
              <a:defRPr sz="4191" b="1" cap="all">
                <a:solidFill>
                  <a:srgbClr val="0D618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95">
                <a:solidFill>
                  <a:schemeClr val="accent4"/>
                </a:solidFill>
              </a:defRPr>
            </a:lvl1pPr>
            <a:lvl2pPr marL="477078" indent="0">
              <a:buNone/>
              <a:defRPr sz="1905"/>
            </a:lvl2pPr>
            <a:lvl3pPr marL="954155" indent="0">
              <a:buNone/>
              <a:defRPr sz="1714"/>
            </a:lvl3pPr>
            <a:lvl4pPr marL="1431234" indent="0">
              <a:buNone/>
              <a:defRPr sz="1429"/>
            </a:lvl4pPr>
            <a:lvl5pPr marL="1908311" indent="0">
              <a:buNone/>
              <a:defRPr sz="1429"/>
            </a:lvl5pPr>
            <a:lvl6pPr marL="2385390" indent="0">
              <a:buNone/>
              <a:defRPr sz="1429"/>
            </a:lvl6pPr>
            <a:lvl7pPr marL="2862468" indent="0">
              <a:buNone/>
              <a:defRPr sz="1429"/>
            </a:lvl7pPr>
            <a:lvl8pPr marL="3339546" indent="0">
              <a:buNone/>
              <a:defRPr sz="1429"/>
            </a:lvl8pPr>
            <a:lvl9pPr marL="3816624" indent="0">
              <a:buNone/>
              <a:defRPr sz="1429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0F10760D-B5CC-4DE1-919C-EA9D328F79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67CF41F-7D6B-49BD-8BBE-6C4165700C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CDE430D-A229-47C2-80BA-95482C4EDA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8FF48A-74A6-4792-B04C-716759FE9F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36E3EB5-EB9F-495D-9B08-D7196271A4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909DBB-B98C-4129-AB9B-430935F9E8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A82808C-32B0-4EB3-BCC2-3DAAE26715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3AE04F6-22EF-4E39-82E5-2296342BED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954C26E-AE35-4EB2-9FC9-886A82B7D1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FC1A1F6-B74C-43F8-BA8A-D3080D8EA7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54" y="1125539"/>
            <a:ext cx="4480057" cy="5148262"/>
          </a:xfrm>
        </p:spPr>
        <p:txBody>
          <a:bodyPr/>
          <a:lstStyle>
            <a:lvl1pPr>
              <a:defRPr sz="2952"/>
            </a:lvl1pPr>
            <a:lvl2pPr>
              <a:defRPr sz="2476"/>
            </a:lvl2pPr>
            <a:lvl3pPr>
              <a:defRPr sz="2095">
                <a:latin typeface="Microsoft Sans Serif"/>
                <a:cs typeface="Microsoft Sans Serif"/>
              </a:defRPr>
            </a:lvl3pPr>
            <a:lvl4pPr>
              <a:defRPr sz="1905">
                <a:latin typeface="Microsoft Sans Serif"/>
                <a:cs typeface="Microsoft Sans Serif"/>
              </a:defRPr>
            </a:lvl4pPr>
            <a:lvl5pPr>
              <a:defRPr sz="1905">
                <a:latin typeface="Microsoft Sans Serif"/>
                <a:cs typeface="Microsoft Sans Serif"/>
              </a:defRPr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510" y="1125539"/>
            <a:ext cx="4481777" cy="5148262"/>
          </a:xfrm>
        </p:spPr>
        <p:txBody>
          <a:bodyPr/>
          <a:lstStyle>
            <a:lvl1pPr>
              <a:defRPr sz="2952"/>
            </a:lvl1pPr>
            <a:lvl2pPr>
              <a:defRPr sz="2476"/>
            </a:lvl2pPr>
            <a:lvl3pPr>
              <a:defRPr sz="2095">
                <a:latin typeface="Microsoft Sans Serif"/>
                <a:cs typeface="Microsoft Sans Serif"/>
              </a:defRPr>
            </a:lvl3pPr>
            <a:lvl4pPr>
              <a:defRPr sz="1905">
                <a:latin typeface="Microsoft Sans Serif"/>
                <a:cs typeface="Microsoft Sans Serif"/>
              </a:defRPr>
            </a:lvl4pPr>
            <a:lvl5pPr>
              <a:defRPr sz="1905">
                <a:latin typeface="Microsoft Sans Serif"/>
                <a:cs typeface="Microsoft Sans Serif"/>
              </a:defRPr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72210B96-3635-45E7-88CD-F7754C7BF9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270FC5C-0C72-4A88-A899-B91BCF73D7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125C10C-A195-403C-8E0D-09A706FB6F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F68616E-0AC8-404B-8467-85E93E63E7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A0635B3-7EF1-4B99-BCB4-882449001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662285A-8A73-4E3E-BA29-6F06143D34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8A1F6A0-D8A3-4173-8F19-2C60FD4F5E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9BBA443-03E8-4EED-AE29-937DF1BAA5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28D0FBD-9C84-4455-ACD2-3805A332A2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BB112F9-51A2-4578-970F-6C258237ED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76" b="1"/>
            </a:lvl1pPr>
            <a:lvl2pPr marL="477078" indent="0">
              <a:buNone/>
              <a:defRPr sz="2095" b="1"/>
            </a:lvl2pPr>
            <a:lvl3pPr marL="954155" indent="0">
              <a:buNone/>
              <a:defRPr sz="1905" b="1"/>
            </a:lvl3pPr>
            <a:lvl4pPr marL="1431234" indent="0">
              <a:buNone/>
              <a:defRPr sz="1714" b="1"/>
            </a:lvl4pPr>
            <a:lvl5pPr marL="1908311" indent="0">
              <a:buNone/>
              <a:defRPr sz="1714" b="1"/>
            </a:lvl5pPr>
            <a:lvl6pPr marL="2385390" indent="0">
              <a:buNone/>
              <a:defRPr sz="1714" b="1"/>
            </a:lvl6pPr>
            <a:lvl7pPr marL="2862468" indent="0">
              <a:buNone/>
              <a:defRPr sz="1714" b="1"/>
            </a:lvl7pPr>
            <a:lvl8pPr marL="3339546" indent="0">
              <a:buNone/>
              <a:defRPr sz="1714" b="1"/>
            </a:lvl8pPr>
            <a:lvl9pPr marL="3816624" indent="0">
              <a:buNone/>
              <a:defRPr sz="1714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76"/>
            </a:lvl1pPr>
            <a:lvl2pPr>
              <a:defRPr sz="2095"/>
            </a:lvl2pPr>
            <a:lvl3pPr>
              <a:defRPr sz="1905">
                <a:latin typeface="Microsoft Sans Serif"/>
                <a:cs typeface="Microsoft Sans Serif"/>
              </a:defRPr>
            </a:lvl3pPr>
            <a:lvl4pPr>
              <a:defRPr sz="1714">
                <a:latin typeface="Microsoft Sans Serif"/>
                <a:cs typeface="Microsoft Sans Serif"/>
              </a:defRPr>
            </a:lvl4pPr>
            <a:lvl5pPr>
              <a:defRPr sz="1714">
                <a:latin typeface="Microsoft Sans Serif"/>
                <a:cs typeface="Microsoft Sans Serif"/>
              </a:defRPr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6" y="1535113"/>
            <a:ext cx="4378589" cy="639762"/>
          </a:xfrm>
        </p:spPr>
        <p:txBody>
          <a:bodyPr anchor="b"/>
          <a:lstStyle>
            <a:lvl1pPr marL="0" indent="0">
              <a:buNone/>
              <a:defRPr sz="2476" b="1"/>
            </a:lvl1pPr>
            <a:lvl2pPr marL="477078" indent="0">
              <a:buNone/>
              <a:defRPr sz="2095" b="1"/>
            </a:lvl2pPr>
            <a:lvl3pPr marL="954155" indent="0">
              <a:buNone/>
              <a:defRPr sz="1905" b="1"/>
            </a:lvl3pPr>
            <a:lvl4pPr marL="1431234" indent="0">
              <a:buNone/>
              <a:defRPr sz="1714" b="1"/>
            </a:lvl4pPr>
            <a:lvl5pPr marL="1908311" indent="0">
              <a:buNone/>
              <a:defRPr sz="1714" b="1"/>
            </a:lvl5pPr>
            <a:lvl6pPr marL="2385390" indent="0">
              <a:buNone/>
              <a:defRPr sz="1714" b="1"/>
            </a:lvl6pPr>
            <a:lvl7pPr marL="2862468" indent="0">
              <a:buNone/>
              <a:defRPr sz="1714" b="1"/>
            </a:lvl7pPr>
            <a:lvl8pPr marL="3339546" indent="0">
              <a:buNone/>
              <a:defRPr sz="1714" b="1"/>
            </a:lvl8pPr>
            <a:lvl9pPr marL="3816624" indent="0">
              <a:buNone/>
              <a:defRPr sz="17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89" cy="3951288"/>
          </a:xfrm>
        </p:spPr>
        <p:txBody>
          <a:bodyPr/>
          <a:lstStyle>
            <a:lvl1pPr>
              <a:defRPr sz="2476"/>
            </a:lvl1pPr>
            <a:lvl2pPr>
              <a:defRPr sz="2095"/>
            </a:lvl2pPr>
            <a:lvl3pPr>
              <a:defRPr sz="1905">
                <a:latin typeface="Microsoft Sans Serif"/>
                <a:cs typeface="Microsoft Sans Serif"/>
              </a:defRPr>
            </a:lvl3pPr>
            <a:lvl4pPr>
              <a:defRPr sz="1714">
                <a:latin typeface="Microsoft Sans Serif"/>
                <a:cs typeface="Microsoft Sans Serif"/>
              </a:defRPr>
            </a:lvl4pPr>
            <a:lvl5pPr>
              <a:defRPr sz="1714">
                <a:latin typeface="Microsoft Sans Serif"/>
                <a:cs typeface="Microsoft Sans Serif"/>
              </a:defRPr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C56301D5-787C-4791-8B3F-B1A2D8F392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D7B9180-571C-4633-9C2B-18322A4266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D6F03B-5D55-42DF-8015-50B63C0E1C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ECEA140-6448-403D-900D-E24319987F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C39B974-F5E4-4134-8AFA-C32EB14097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98889D-478A-4370-ADBF-7DA04D454B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F5A9C0F-4996-47FD-9B0F-C97C8E2A5E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36F7A63-B489-47A1-88C7-ABC017509F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5748062-BFB3-48C8-B049-F86C618984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16AF1F6-86B9-4CFE-B450-F453E4A197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A6FB43-1C2F-483E-8FA2-668E4DE886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372FBC37-B1AD-45FE-8A7F-1E6A91FB02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B573CD-4786-4DFF-A924-1077F2342C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8CAE23-AD66-4D42-8C12-53D6B8311C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79B6974-A33A-40E1-9325-3CBC38D42E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F407AD0-3CE7-4685-A4F9-4646256FB0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AAD9649-820F-4430-8AAA-E3BB01ECD9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C3612BB-F180-44F7-AB54-9D27F07328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1AE2121-0B82-418F-9DC1-C74C1048BE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DB8EADF-5DD9-4C1F-B05F-D6FE143A5B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06AD881-5F68-477D-B3AC-A14234CA38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56622320-DE0B-49E4-BBB3-000BB2D3E7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3DFC032-CD90-4F50-9AEC-36C40E6887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4BE90AB-DA14-456F-8778-FB5A77DF32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20D4EB2-4B49-4409-933A-D459B8AD15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49CCCB-B19F-48AA-8EF5-3DC564855D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77FABA7-4514-4B17-85DC-D3C91CEEE6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35BEEB9-E688-46AE-BB5A-467A3192C1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1AF51D-B8AD-486C-88A3-93D2C23E15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745E88-2766-4DF7-A4BD-3368B06EE9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8A896B5-BB99-4D50-B011-56096EA945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1176261"/>
            <a:ext cx="3259005" cy="1019356"/>
          </a:xfrm>
        </p:spPr>
        <p:txBody>
          <a:bodyPr anchor="b"/>
          <a:lstStyle>
            <a:lvl1pPr algn="l">
              <a:defRPr sz="209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1176288"/>
            <a:ext cx="5537729" cy="5134378"/>
          </a:xfrm>
        </p:spPr>
        <p:txBody>
          <a:bodyPr/>
          <a:lstStyle>
            <a:lvl1pPr>
              <a:defRPr sz="3333"/>
            </a:lvl1pPr>
            <a:lvl2pPr>
              <a:defRPr sz="2952"/>
            </a:lvl2pPr>
            <a:lvl3pPr>
              <a:defRPr sz="2476">
                <a:latin typeface="Microsoft Sans Serif"/>
                <a:cs typeface="Microsoft Sans Serif"/>
              </a:defRPr>
            </a:lvl3pPr>
            <a:lvl4pPr>
              <a:defRPr sz="2095">
                <a:latin typeface="Microsoft Sans Serif"/>
                <a:cs typeface="Microsoft Sans Serif"/>
              </a:defRPr>
            </a:lvl4pPr>
            <a:lvl5pPr>
              <a:defRPr sz="2095">
                <a:latin typeface="Microsoft Sans Serif"/>
                <a:cs typeface="Microsoft Sans Serif"/>
              </a:defRPr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2338317"/>
            <a:ext cx="3259005" cy="4115022"/>
          </a:xfrm>
        </p:spPr>
        <p:txBody>
          <a:bodyPr/>
          <a:lstStyle>
            <a:lvl1pPr marL="0" indent="0">
              <a:buNone/>
              <a:defRPr sz="1429"/>
            </a:lvl1pPr>
            <a:lvl2pPr marL="477078" indent="0">
              <a:buNone/>
              <a:defRPr sz="1238"/>
            </a:lvl2pPr>
            <a:lvl3pPr marL="954155" indent="0">
              <a:buNone/>
              <a:defRPr sz="1048"/>
            </a:lvl3pPr>
            <a:lvl4pPr marL="1431234" indent="0">
              <a:buNone/>
              <a:defRPr sz="952"/>
            </a:lvl4pPr>
            <a:lvl5pPr marL="1908311" indent="0">
              <a:buNone/>
              <a:defRPr sz="952"/>
            </a:lvl5pPr>
            <a:lvl6pPr marL="2385390" indent="0">
              <a:buNone/>
              <a:defRPr sz="952"/>
            </a:lvl6pPr>
            <a:lvl7pPr marL="2862468" indent="0">
              <a:buNone/>
              <a:defRPr sz="952"/>
            </a:lvl7pPr>
            <a:lvl8pPr marL="3339546" indent="0">
              <a:buNone/>
              <a:defRPr sz="952"/>
            </a:lvl8pPr>
            <a:lvl9pPr marL="3816624" indent="0">
              <a:buNone/>
              <a:defRPr sz="95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 sz="1714">
                <a:latin typeface="Microsoft Sans Serif"/>
                <a:cs typeface="Microsoft Sans Serif"/>
              </a:defRPr>
            </a:lvl1pPr>
          </a:lstStyle>
          <a:p>
            <a:pPr>
              <a:defRPr/>
            </a:pPr>
            <a:fld id="{1D686141-8019-452A-99E0-097824D3C9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46A76C-47DD-4FF8-8F4A-EC78F95A21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813E4A-39C1-4286-8E85-E75EDAC020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54158E-7600-46CD-B260-A23269AB6B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041EA3-C64A-4F5E-9724-6F5B4BE29F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293688"/>
            <a:ext cx="181451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6956A6B-AE99-477B-BCA8-3985CA6B9F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DDB7716-B22A-439C-AABF-4517C905F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AA7EE5C-1141-4049-AF97-B81A1D1E25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5C8AEFB-62B0-425E-B1B7-CB9D7EF1E6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57824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DF67989-95F4-42FA-9698-0BAD78B2D5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1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1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image" Target="../media/image15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1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15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image" Target="../media/image15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image" Target="../media/image1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slideLayout" Target="../slideLayouts/slideLayout190.xml"/><Relationship Id="rId7" Type="http://schemas.openxmlformats.org/officeDocument/2006/relationships/tags" Target="../tags/tag91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vmlDrawing" Target="../drawings/vmlDrawing9.vml"/><Relationship Id="rId11" Type="http://schemas.openxmlformats.org/officeDocument/2006/relationships/image" Target="../media/image20.png"/><Relationship Id="rId5" Type="http://schemas.openxmlformats.org/officeDocument/2006/relationships/theme" Target="../theme/theme1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91.xml"/><Relationship Id="rId9" Type="http://schemas.openxmlformats.org/officeDocument/2006/relationships/image" Target="../media/image9.e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slideLayout" Target="../slideLayouts/slideLayout194.xml"/><Relationship Id="rId7" Type="http://schemas.openxmlformats.org/officeDocument/2006/relationships/tags" Target="../tags/tag95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vmlDrawing" Target="../drawings/vmlDrawing13.vml"/><Relationship Id="rId11" Type="http://schemas.openxmlformats.org/officeDocument/2006/relationships/image" Target="../media/image20.png"/><Relationship Id="rId5" Type="http://schemas.openxmlformats.org/officeDocument/2006/relationships/theme" Target="../theme/theme19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95.xml"/><Relationship Id="rId9" Type="http://schemas.openxmlformats.org/officeDocument/2006/relationships/image" Target="../media/image9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slideLayout" Target="../slideLayouts/slideLayout198.xml"/><Relationship Id="rId7" Type="http://schemas.openxmlformats.org/officeDocument/2006/relationships/tags" Target="../tags/tag100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vmlDrawing" Target="../drawings/vmlDrawing18.vml"/><Relationship Id="rId11" Type="http://schemas.openxmlformats.org/officeDocument/2006/relationships/image" Target="../media/image20.png"/><Relationship Id="rId5" Type="http://schemas.openxmlformats.org/officeDocument/2006/relationships/theme" Target="../theme/theme20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99.xml"/><Relationship Id="rId9" Type="http://schemas.openxmlformats.org/officeDocument/2006/relationships/image" Target="../media/image9.e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slideLayout" Target="../slideLayouts/slideLayout202.xml"/><Relationship Id="rId7" Type="http://schemas.openxmlformats.org/officeDocument/2006/relationships/tags" Target="../tags/tag105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vmlDrawing" Target="../drawings/vmlDrawing23.vml"/><Relationship Id="rId11" Type="http://schemas.openxmlformats.org/officeDocument/2006/relationships/image" Target="../media/image20.png"/><Relationship Id="rId5" Type="http://schemas.openxmlformats.org/officeDocument/2006/relationships/theme" Target="../theme/theme2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03.xml"/><Relationship Id="rId9" Type="http://schemas.openxmlformats.org/officeDocument/2006/relationships/image" Target="../media/image9.emf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slideLayout" Target="../slideLayouts/slideLayout206.xml"/><Relationship Id="rId7" Type="http://schemas.openxmlformats.org/officeDocument/2006/relationships/tags" Target="../tags/tag10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vmlDrawing" Target="../drawings/vmlDrawing27.vml"/><Relationship Id="rId11" Type="http://schemas.openxmlformats.org/officeDocument/2006/relationships/image" Target="../media/image20.png"/><Relationship Id="rId5" Type="http://schemas.openxmlformats.org/officeDocument/2006/relationships/theme" Target="../theme/theme22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07.xml"/><Relationship Id="rId9" Type="http://schemas.openxmlformats.org/officeDocument/2006/relationships/image" Target="../media/image9.em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slideLayout" Target="../slideLayouts/slideLayout210.xml"/><Relationship Id="rId7" Type="http://schemas.openxmlformats.org/officeDocument/2006/relationships/tags" Target="../tags/tag113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vmlDrawing" Target="../drawings/vmlDrawing31.vml"/><Relationship Id="rId11" Type="http://schemas.openxmlformats.org/officeDocument/2006/relationships/image" Target="../media/image20.png"/><Relationship Id="rId5" Type="http://schemas.openxmlformats.org/officeDocument/2006/relationships/theme" Target="../theme/theme2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11.xml"/><Relationship Id="rId9" Type="http://schemas.openxmlformats.org/officeDocument/2006/relationships/image" Target="../media/image9.emf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slideLayout" Target="../slideLayouts/slideLayout214.xml"/><Relationship Id="rId7" Type="http://schemas.openxmlformats.org/officeDocument/2006/relationships/tags" Target="../tags/tag118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vmlDrawing" Target="../drawings/vmlDrawing36.vml"/><Relationship Id="rId11" Type="http://schemas.openxmlformats.org/officeDocument/2006/relationships/image" Target="../media/image20.png"/><Relationship Id="rId5" Type="http://schemas.openxmlformats.org/officeDocument/2006/relationships/theme" Target="../theme/theme2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15.xml"/><Relationship Id="rId9" Type="http://schemas.openxmlformats.org/officeDocument/2006/relationships/image" Target="../media/image9.e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slideLayout" Target="../slideLayouts/slideLayout218.xml"/><Relationship Id="rId7" Type="http://schemas.openxmlformats.org/officeDocument/2006/relationships/tags" Target="../tags/tag122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vmlDrawing" Target="../drawings/vmlDrawing40.vml"/><Relationship Id="rId11" Type="http://schemas.openxmlformats.org/officeDocument/2006/relationships/image" Target="../media/image20.png"/><Relationship Id="rId5" Type="http://schemas.openxmlformats.org/officeDocument/2006/relationships/theme" Target="../theme/theme2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19.xml"/><Relationship Id="rId9" Type="http://schemas.openxmlformats.org/officeDocument/2006/relationships/image" Target="../media/image9.emf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22.xml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tags" Target="../tags/tag127.xml"/><Relationship Id="rId5" Type="http://schemas.openxmlformats.org/officeDocument/2006/relationships/vmlDrawing" Target="../drawings/vmlDrawing45.vml"/><Relationship Id="rId10" Type="http://schemas.openxmlformats.org/officeDocument/2006/relationships/image" Target="../media/image20.png"/><Relationship Id="rId4" Type="http://schemas.openxmlformats.org/officeDocument/2006/relationships/theme" Target="../theme/theme26.xml"/><Relationship Id="rId9" Type="http://schemas.openxmlformats.org/officeDocument/2006/relationships/image" Target="../media/image16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2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15.jpeg"/><Relationship Id="rId5" Type="http://schemas.openxmlformats.org/officeDocument/2006/relationships/theme" Target="../theme/theme27.xml"/><Relationship Id="rId4" Type="http://schemas.openxmlformats.org/officeDocument/2006/relationships/slideLayout" Target="../slideLayouts/slideLayout226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24.png"/><Relationship Id="rId5" Type="http://schemas.openxmlformats.org/officeDocument/2006/relationships/image" Target="../media/image15.jpeg"/><Relationship Id="rId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24.png"/><Relationship Id="rId5" Type="http://schemas.openxmlformats.org/officeDocument/2006/relationships/image" Target="../media/image15.jpeg"/><Relationship Id="rId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18" Type="http://schemas.openxmlformats.org/officeDocument/2006/relationships/tags" Target="../tags/tag12.xml"/><Relationship Id="rId3" Type="http://schemas.openxmlformats.org/officeDocument/2006/relationships/slideLayout" Target="../slideLayouts/slideLayout31.xml"/><Relationship Id="rId21" Type="http://schemas.openxmlformats.org/officeDocument/2006/relationships/oleObject" Target="../embeddings/oleObject1.bin"/><Relationship Id="rId7" Type="http://schemas.openxmlformats.org/officeDocument/2006/relationships/tags" Target="../tags/tag1.xml"/><Relationship Id="rId12" Type="http://schemas.openxmlformats.org/officeDocument/2006/relationships/tags" Target="../tags/tag6.xml"/><Relationship Id="rId17" Type="http://schemas.openxmlformats.org/officeDocument/2006/relationships/tags" Target="../tags/tag11.xml"/><Relationship Id="rId2" Type="http://schemas.openxmlformats.org/officeDocument/2006/relationships/slideLayout" Target="../slideLayouts/slideLayout30.xml"/><Relationship Id="rId16" Type="http://schemas.openxmlformats.org/officeDocument/2006/relationships/tags" Target="../tags/tag10.xml"/><Relationship Id="rId20" Type="http://schemas.openxmlformats.org/officeDocument/2006/relationships/tags" Target="../tags/tag14.xml"/><Relationship Id="rId1" Type="http://schemas.openxmlformats.org/officeDocument/2006/relationships/slideLayout" Target="../slideLayouts/slideLayout29.xml"/><Relationship Id="rId6" Type="http://schemas.openxmlformats.org/officeDocument/2006/relationships/vmlDrawing" Target="../drawings/vmlDrawing1.vml"/><Relationship Id="rId11" Type="http://schemas.openxmlformats.org/officeDocument/2006/relationships/tags" Target="../tags/tag5.xml"/><Relationship Id="rId5" Type="http://schemas.openxmlformats.org/officeDocument/2006/relationships/theme" Target="../theme/theme3.xml"/><Relationship Id="rId15" Type="http://schemas.openxmlformats.org/officeDocument/2006/relationships/tags" Target="../tags/tag9.xml"/><Relationship Id="rId23" Type="http://schemas.openxmlformats.org/officeDocument/2006/relationships/image" Target="../media/image10.png"/><Relationship Id="rId10" Type="http://schemas.openxmlformats.org/officeDocument/2006/relationships/tags" Target="../tags/tag4.xml"/><Relationship Id="rId19" Type="http://schemas.openxmlformats.org/officeDocument/2006/relationships/tags" Target="../tags/tag13.xml"/><Relationship Id="rId4" Type="http://schemas.openxmlformats.org/officeDocument/2006/relationships/slideLayout" Target="../slideLayouts/slideLayout32.xml"/><Relationship Id="rId9" Type="http://schemas.openxmlformats.org/officeDocument/2006/relationships/tags" Target="../tags/tag3.xml"/><Relationship Id="rId14" Type="http://schemas.openxmlformats.org/officeDocument/2006/relationships/tags" Target="../tags/tag8.xml"/><Relationship Id="rId22" Type="http://schemas.openxmlformats.org/officeDocument/2006/relationships/image" Target="../media/image9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" Type="http://schemas.openxmlformats.org/officeDocument/2006/relationships/slideLayout" Target="../slideLayouts/slideLayout35.xml"/><Relationship Id="rId21" Type="http://schemas.openxmlformats.org/officeDocument/2006/relationships/oleObject" Target="../embeddings/oleObject6.bin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" Type="http://schemas.openxmlformats.org/officeDocument/2006/relationships/slideLayout" Target="../slideLayouts/slideLayout34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1" Type="http://schemas.openxmlformats.org/officeDocument/2006/relationships/slideLayout" Target="../slideLayouts/slideLayout33.xml"/><Relationship Id="rId6" Type="http://schemas.openxmlformats.org/officeDocument/2006/relationships/vmlDrawing" Target="../drawings/vmlDrawing5.vml"/><Relationship Id="rId11" Type="http://schemas.openxmlformats.org/officeDocument/2006/relationships/tags" Target="../tags/tag50.xml"/><Relationship Id="rId5" Type="http://schemas.openxmlformats.org/officeDocument/2006/relationships/theme" Target="../theme/theme4.xml"/><Relationship Id="rId15" Type="http://schemas.openxmlformats.org/officeDocument/2006/relationships/tags" Target="../tags/tag54.xml"/><Relationship Id="rId23" Type="http://schemas.openxmlformats.org/officeDocument/2006/relationships/image" Target="../media/image1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slideLayout" Target="../slideLayouts/slideLayout36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9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</p:sldLayoutIdLst>
  <p:hf hdr="0" ftr="0" dt="0"/>
  <p:txStyles>
    <p:titleStyle>
      <a:lvl1pPr algn="ctr" defTabSz="869950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defTabSz="86995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defTabSz="869950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25438" indent="-325438" algn="l" defTabSz="8699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6438" indent="-271463" algn="l" defTabSz="8699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438" indent="-217488" algn="l" defTabSz="8699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217488" algn="l" defTabSz="8699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8975" indent="-217488" algn="l" defTabSz="8699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905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30342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65780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701217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437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875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6312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749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7186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2624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8061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3498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314FC042-1CFA-4066-9952-636D88C607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437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4372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437253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36BE5BD5-9AF5-4A59-8009-7CDA26F302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450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4505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450565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  <p:sldLayoutId id="2147484427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5825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165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6748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331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57288" indent="-266700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589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669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2289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872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3455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9038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5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8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16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82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813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44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47062B8B-EA33-4882-BE55-7209008BAD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463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4638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463877" name="navigation8" descr="ujkm,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DBB3F996-F2C2-4EA6-B38C-767C6F2EC5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4761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476165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53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80969E79-B2E6-4978-BD7D-2771332D25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488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4884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488453" name="navigation8" descr="ujkm,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773B5F2F-6DD0-42B3-B1C6-846790BAFF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50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5007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500741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  <p:sldLayoutId id="214748447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3B84AA2E-2850-42AB-B5B1-1C840213EB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514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514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514053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  <p:sldLayoutId id="21474844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1C6B0C5A-3CD8-4A3B-B274-B3BBBE35E7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59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5939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593925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  <p:sldLayoutId id="214748449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6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1230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51231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1313"/>
            <a:ext cx="73850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51236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51241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1239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0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308" r:id="rId2"/>
    <p:sldLayoutId id="2147484498" r:id="rId3"/>
    <p:sldLayoutId id="214748449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74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3278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5327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9250"/>
            <a:ext cx="7385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53284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5328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3287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88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2pPr>
      <a:lvl3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3pPr>
      <a:lvl4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4pPr>
      <a:lvl5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5pPr>
      <a:lvl6pPr marL="45105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6pPr>
      <a:lvl7pPr marL="902106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7pPr>
      <a:lvl8pPr marL="1353160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8pPr>
      <a:lvl9pPr marL="180421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9pPr>
    </p:titleStyle>
    <p:bodyStyle>
      <a:lvl1pPr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00">
          <a:solidFill>
            <a:schemeClr val="tx1"/>
          </a:solidFill>
          <a:latin typeface="+mn-lt"/>
        </a:defRPr>
      </a:lvl2pPr>
      <a:lvl3pPr marL="450850" indent="-257175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00">
          <a:solidFill>
            <a:schemeClr val="tx1"/>
          </a:solidFill>
          <a:latin typeface="+mn-lt"/>
        </a:defRPr>
      </a:lvl3pPr>
      <a:lvl4pPr marL="604838" indent="-152400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00">
          <a:solidFill>
            <a:schemeClr val="tx1"/>
          </a:solidFill>
          <a:latin typeface="+mn-lt"/>
        </a:defRPr>
      </a:lvl4pPr>
      <a:lvl5pPr marL="738188" indent="-127000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00">
          <a:solidFill>
            <a:schemeClr val="tx1"/>
          </a:solidFill>
          <a:latin typeface="+mn-lt"/>
        </a:defRPr>
      </a:lvl5pPr>
      <a:lvl6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6pPr>
      <a:lvl7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7pPr>
      <a:lvl8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8pPr>
      <a:lvl9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5105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90210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5316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80421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5526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706319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57372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60842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 userDrawn="1"/>
        </p:nvGrpSpPr>
        <p:grpSpPr bwMode="auto">
          <a:xfrm>
            <a:off x="0" y="7938"/>
            <a:ext cx="8229600" cy="981075"/>
            <a:chOff x="0" y="2505596"/>
            <a:chExt cx="6696744" cy="1707025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3635325"/>
              <a:ext cx="6696744" cy="5772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3069080"/>
              <a:ext cx="6696744" cy="57729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21" dirty="0">
                <a:solidFill>
                  <a:srgbClr val="3E87BD"/>
                </a:solidFill>
                <a:cs typeface="Microsoft Sans Serif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2505596"/>
              <a:ext cx="6696744" cy="57729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415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6225" y="6381750"/>
            <a:ext cx="67786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700" b="1">
                <a:solidFill>
                  <a:srgbClr val="0D6186"/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pPr>
              <a:defRPr/>
            </a:pPr>
            <a:fld id="{1028BD7C-E08F-4496-9FB4-11ECC5699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" name="Rectangle 5"/>
          <p:cNvSpPr/>
          <p:nvPr userDrawn="1"/>
        </p:nvSpPr>
        <p:spPr>
          <a:xfrm rot="10800000">
            <a:off x="6981825" y="0"/>
            <a:ext cx="1609725" cy="11049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0 h 1088587"/>
              <a:gd name="connsiteX1" fmla="*/ 1080120 w 1080120"/>
              <a:gd name="connsiteY1" fmla="*/ 0 h 1088587"/>
              <a:gd name="connsiteX2" fmla="*/ 97986 w 1080120"/>
              <a:gd name="connsiteY2" fmla="*/ 1088587 h 1088587"/>
              <a:gd name="connsiteX3" fmla="*/ 0 w 1080120"/>
              <a:gd name="connsiteY3" fmla="*/ 1080120 h 1088587"/>
              <a:gd name="connsiteX4" fmla="*/ 0 w 1080120"/>
              <a:gd name="connsiteY4" fmla="*/ 0 h 1088587"/>
              <a:gd name="connsiteX0" fmla="*/ 406400 w 1486520"/>
              <a:gd name="connsiteY0" fmla="*/ 0 h 1097053"/>
              <a:gd name="connsiteX1" fmla="*/ 1486520 w 1486520"/>
              <a:gd name="connsiteY1" fmla="*/ 0 h 1097053"/>
              <a:gd name="connsiteX2" fmla="*/ 504386 w 1486520"/>
              <a:gd name="connsiteY2" fmla="*/ 1088587 h 1097053"/>
              <a:gd name="connsiteX3" fmla="*/ 0 w 1486520"/>
              <a:gd name="connsiteY3" fmla="*/ 1097053 h 1097053"/>
              <a:gd name="connsiteX4" fmla="*/ 406400 w 1486520"/>
              <a:gd name="connsiteY4" fmla="*/ 0 h 1097053"/>
              <a:gd name="connsiteX0" fmla="*/ 8466 w 1486520"/>
              <a:gd name="connsiteY0" fmla="*/ 0 h 1105519"/>
              <a:gd name="connsiteX1" fmla="*/ 1486520 w 1486520"/>
              <a:gd name="connsiteY1" fmla="*/ 8466 h 1105519"/>
              <a:gd name="connsiteX2" fmla="*/ 504386 w 1486520"/>
              <a:gd name="connsiteY2" fmla="*/ 1097053 h 1105519"/>
              <a:gd name="connsiteX3" fmla="*/ 0 w 1486520"/>
              <a:gd name="connsiteY3" fmla="*/ 1105519 h 1105519"/>
              <a:gd name="connsiteX4" fmla="*/ 8466 w 1486520"/>
              <a:gd name="connsiteY4" fmla="*/ 0 h 110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520" h="1105519">
                <a:moveTo>
                  <a:pt x="8466" y="0"/>
                </a:moveTo>
                <a:lnTo>
                  <a:pt x="1486520" y="8466"/>
                </a:lnTo>
                <a:lnTo>
                  <a:pt x="504386" y="1097053"/>
                </a:lnTo>
                <a:lnTo>
                  <a:pt x="0" y="1105519"/>
                </a:lnTo>
                <a:lnTo>
                  <a:pt x="84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420" tIns="47710" rIns="95420" bIns="47710" anchor="ctr"/>
          <a:lstStyle/>
          <a:p>
            <a:pPr algn="ctr" defTabSz="9541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686276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3079" name="navigation8" descr="ujkm,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916988" y="188913"/>
            <a:ext cx="87312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46"/>
          <p:cNvPicPr>
            <a:picLocks noChangeAspect="1"/>
          </p:cNvPicPr>
          <p:nvPr userDrawn="1"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916863" y="204788"/>
            <a:ext cx="9429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90CDD7"/>
          </a:solidFill>
          <a:latin typeface="Microsoft Sans Serif"/>
          <a:ea typeface="+mj-ea"/>
          <a:cs typeface="Microsoft Sans Serif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90CDD7"/>
          </a:solidFill>
          <a:latin typeface="Microsoft Sans Serif" pitchFamily="34" charset="0"/>
          <a:cs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90CDD7"/>
          </a:solidFill>
          <a:latin typeface="Microsoft Sans Serif" pitchFamily="34" charset="0"/>
          <a:cs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90CDD7"/>
          </a:solidFill>
          <a:latin typeface="Microsoft Sans Serif" pitchFamily="34" charset="0"/>
          <a:cs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90CDD7"/>
          </a:solidFill>
          <a:latin typeface="Microsoft Sans Serif" pitchFamily="34" charset="0"/>
          <a:cs typeface="Microsoft Sans Serif" pitchFamily="34" charset="0"/>
        </a:defRPr>
      </a:lvl5pPr>
      <a:lvl6pPr marL="477109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6pPr>
      <a:lvl7pPr marL="954217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7pPr>
      <a:lvl8pPr marL="1431326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8pPr>
      <a:lvl9pPr marL="1908434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7325" indent="-18732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Clr>
          <a:schemeClr val="accent2"/>
        </a:buClr>
        <a:buSzPct val="150000"/>
        <a:buFont typeface="Arial" charset="0"/>
        <a:buChar char="•"/>
        <a:defRPr sz="1700">
          <a:solidFill>
            <a:schemeClr val="tx1"/>
          </a:solidFill>
          <a:latin typeface="Microsoft Sans Serif"/>
          <a:ea typeface="+mn-ea"/>
          <a:cs typeface="Microsoft Sans Serif"/>
        </a:defRPr>
      </a:lvl1pPr>
      <a:lvl2pPr marL="374650" indent="-18415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Clr>
          <a:schemeClr val="accent2"/>
        </a:buClr>
        <a:buSzPct val="150000"/>
        <a:buFont typeface="Arial" charset="0"/>
        <a:buChar char="•"/>
        <a:defRPr sz="1400">
          <a:solidFill>
            <a:schemeClr val="tx1"/>
          </a:solidFill>
          <a:latin typeface="Microsoft Sans Serif"/>
          <a:cs typeface="Microsoft Sans Serif"/>
        </a:defRPr>
      </a:lvl2pPr>
      <a:lvl3pPr marL="1211263" indent="-279400" algn="l" rtl="0" eaLnBrk="0" fontAlgn="base" hangingPunct="0">
        <a:spcBef>
          <a:spcPct val="0"/>
        </a:spcBef>
        <a:spcAft>
          <a:spcPct val="30000"/>
        </a:spcAft>
        <a:buBlip>
          <a:blip r:embed="rId31"/>
        </a:buBlip>
        <a:defRPr sz="2200">
          <a:solidFill>
            <a:schemeClr val="tx1"/>
          </a:solidFill>
          <a:latin typeface="+mn-lt"/>
          <a:cs typeface="Microsoft Sans Serif" pitchFamily="34" charset="0"/>
        </a:defRPr>
      </a:lvl3pPr>
      <a:lvl4pPr marL="1736725" indent="-2381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Microsoft Sans Serif" pitchFamily="34" charset="0"/>
        </a:defRPr>
      </a:lvl4pPr>
      <a:lvl5pPr marL="2162175" indent="-2381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Microsoft Sans Serif" pitchFamily="34" charset="0"/>
        </a:defRPr>
      </a:lvl5pPr>
      <a:lvl6pPr marL="2640663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6pPr>
      <a:lvl7pPr marL="3117772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7pPr>
      <a:lvl8pPr marL="3594881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8pPr>
      <a:lvl9pPr marL="4071990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77109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54217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31326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08434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85543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62652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39760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16869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22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532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55327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1313"/>
            <a:ext cx="73850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55332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55337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5335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36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70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74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57375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7663"/>
            <a:ext cx="7385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57380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57385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7383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84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309" r:id="rId2"/>
    <p:sldLayoutId id="2147484509" r:id="rId3"/>
    <p:sldLayoutId id="214748451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2pPr>
      <a:lvl3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3pPr>
      <a:lvl4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4pPr>
      <a:lvl5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5pPr>
      <a:lvl6pPr marL="441679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6pPr>
      <a:lvl7pPr marL="883358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7pPr>
      <a:lvl8pPr marL="1325037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8pPr>
      <a:lvl9pPr marL="1766716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9pPr>
    </p:titleStyle>
    <p:bodyStyle>
      <a:lvl1pPr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85738" indent="-184150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00">
          <a:solidFill>
            <a:schemeClr val="tx1"/>
          </a:solidFill>
          <a:latin typeface="+mn-lt"/>
        </a:defRPr>
      </a:lvl2pPr>
      <a:lvl3pPr marL="441325" indent="-252413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00">
          <a:solidFill>
            <a:schemeClr val="tx1"/>
          </a:solidFill>
          <a:latin typeface="+mn-lt"/>
        </a:defRPr>
      </a:lvl3pPr>
      <a:lvl4pPr marL="592138" indent="-149225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00">
          <a:solidFill>
            <a:schemeClr val="tx1"/>
          </a:solidFill>
          <a:latin typeface="+mn-lt"/>
        </a:defRPr>
      </a:lvl4pPr>
      <a:lvl5pPr marL="723900" indent="-125413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00">
          <a:solidFill>
            <a:schemeClr val="tx1"/>
          </a:solidFill>
          <a:latin typeface="+mn-lt"/>
        </a:defRPr>
      </a:lvl5pPr>
      <a:lvl6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6pPr>
      <a:lvl7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7pPr>
      <a:lvl8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8pPr>
      <a:lvl9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1pPr>
      <a:lvl2pPr marL="441679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2pPr>
      <a:lvl3pPr marL="883358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3pPr>
      <a:lvl4pPr marL="1325037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4pPr>
      <a:lvl5pPr marL="1766716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5pPr>
      <a:lvl6pPr marL="2208395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6pPr>
      <a:lvl7pPr marL="265007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7pPr>
      <a:lvl8pPr marL="309175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8pPr>
      <a:lvl9pPr marL="353343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18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9422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5942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7663"/>
            <a:ext cx="7385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59428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59433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9431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2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310" r:id="rId2"/>
    <p:sldLayoutId id="2147484512" r:id="rId3"/>
    <p:sldLayoutId id="214748451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2pPr>
      <a:lvl3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3pPr>
      <a:lvl4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4pPr>
      <a:lvl5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5pPr>
      <a:lvl6pPr marL="441679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6pPr>
      <a:lvl7pPr marL="883358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7pPr>
      <a:lvl8pPr marL="1325037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8pPr>
      <a:lvl9pPr marL="1766716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9pPr>
    </p:titleStyle>
    <p:bodyStyle>
      <a:lvl1pPr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85738" indent="-184150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00">
          <a:solidFill>
            <a:schemeClr val="tx1"/>
          </a:solidFill>
          <a:latin typeface="+mn-lt"/>
        </a:defRPr>
      </a:lvl2pPr>
      <a:lvl3pPr marL="441325" indent="-252413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00">
          <a:solidFill>
            <a:schemeClr val="tx1"/>
          </a:solidFill>
          <a:latin typeface="+mn-lt"/>
        </a:defRPr>
      </a:lvl3pPr>
      <a:lvl4pPr marL="592138" indent="-149225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00">
          <a:solidFill>
            <a:schemeClr val="tx1"/>
          </a:solidFill>
          <a:latin typeface="+mn-lt"/>
        </a:defRPr>
      </a:lvl4pPr>
      <a:lvl5pPr marL="723900" indent="-125413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00">
          <a:solidFill>
            <a:schemeClr val="tx1"/>
          </a:solidFill>
          <a:latin typeface="+mn-lt"/>
        </a:defRPr>
      </a:lvl5pPr>
      <a:lvl6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6pPr>
      <a:lvl7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7pPr>
      <a:lvl8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8pPr>
      <a:lvl9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1pPr>
      <a:lvl2pPr marL="441679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2pPr>
      <a:lvl3pPr marL="883358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3pPr>
      <a:lvl4pPr marL="1325037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4pPr>
      <a:lvl5pPr marL="1766716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5pPr>
      <a:lvl6pPr marL="2208395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6pPr>
      <a:lvl7pPr marL="265007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7pPr>
      <a:lvl8pPr marL="309175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8pPr>
      <a:lvl9pPr marL="353343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6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39201" y="1984375"/>
            <a:ext cx="1979612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57469" y="4202907"/>
            <a:ext cx="17430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54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1470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61471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9250"/>
            <a:ext cx="7385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49313" cy="214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85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69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2688"/>
            <a:ext cx="9450387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8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01404" indent="-601404" defTabSz="883312">
              <a:tabLst>
                <a:tab pos="604536" algn="l"/>
              </a:tabLst>
              <a:defRPr/>
            </a:pPr>
            <a:r>
              <a:rPr lang="ru-RU" sz="1015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61476" name="ACET" hidden="1"/>
          <p:cNvGrpSpPr>
            <a:grpSpLocks/>
          </p:cNvGrpSpPr>
          <p:nvPr/>
        </p:nvGrpSpPr>
        <p:grpSpPr bwMode="auto">
          <a:xfrm>
            <a:off x="1604963" y="1157288"/>
            <a:ext cx="4714875" cy="511175"/>
            <a:chOff x="915" y="714"/>
            <a:chExt cx="2686" cy="316"/>
          </a:xfrm>
        </p:grpSpPr>
        <p:cxnSp>
          <p:nvCxnSpPr>
            <p:cNvPr id="61481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69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69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>
              <a:defRPr/>
            </a:pPr>
            <a:endParaRPr lang="ru-RU" sz="1754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1479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0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2pPr>
      <a:lvl3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3pPr>
      <a:lvl4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4pPr>
      <a:lvl5pPr algn="l" defTabSz="882650" rtl="0" eaLnBrk="0" fontAlgn="base" hangingPunct="0">
        <a:spcBef>
          <a:spcPct val="0"/>
        </a:spcBef>
        <a:spcAft>
          <a:spcPct val="0"/>
        </a:spcAft>
        <a:tabLst>
          <a:tab pos="350838" algn="l"/>
        </a:tabLst>
        <a:defRPr b="1">
          <a:solidFill>
            <a:schemeClr val="tx2"/>
          </a:solidFill>
          <a:latin typeface="Arial" charset="0"/>
        </a:defRPr>
      </a:lvl5pPr>
      <a:lvl6pPr marL="45105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6pPr>
      <a:lvl7pPr marL="902106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7pPr>
      <a:lvl8pPr marL="1353160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8pPr>
      <a:lvl9pPr marL="180421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9pPr>
    </p:titleStyle>
    <p:bodyStyle>
      <a:lvl1pPr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00">
          <a:solidFill>
            <a:schemeClr val="tx1"/>
          </a:solidFill>
          <a:latin typeface="+mn-lt"/>
        </a:defRPr>
      </a:lvl2pPr>
      <a:lvl3pPr marL="450850" indent="-257175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00">
          <a:solidFill>
            <a:schemeClr val="tx1"/>
          </a:solidFill>
          <a:latin typeface="+mn-lt"/>
        </a:defRPr>
      </a:lvl3pPr>
      <a:lvl4pPr marL="604838" indent="-152400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00">
          <a:solidFill>
            <a:schemeClr val="tx1"/>
          </a:solidFill>
          <a:latin typeface="+mn-lt"/>
        </a:defRPr>
      </a:lvl4pPr>
      <a:lvl5pPr marL="738188" indent="-127000" algn="l" defTabSz="88265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00">
          <a:solidFill>
            <a:schemeClr val="tx1"/>
          </a:solidFill>
          <a:latin typeface="+mn-lt"/>
        </a:defRPr>
      </a:lvl5pPr>
      <a:lvl6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6pPr>
      <a:lvl7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7pPr>
      <a:lvl8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8pPr>
      <a:lvl9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5105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90210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5316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80421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5526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706319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57372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60842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14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68569" y="1985169"/>
            <a:ext cx="1920875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84457" y="4202906"/>
            <a:ext cx="1689100" cy="84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54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3518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635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7663"/>
            <a:ext cx="7385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27088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356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41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537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5863"/>
            <a:ext cx="9450387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55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588905" indent="-588905" defTabSz="864955">
              <a:tabLst>
                <a:tab pos="591973" algn="l"/>
              </a:tabLst>
              <a:defRPr/>
            </a:pPr>
            <a:r>
              <a:rPr lang="ru-RU" sz="994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63524" name="ACET" hidden="1"/>
          <p:cNvGrpSpPr>
            <a:grpSpLocks/>
          </p:cNvGrpSpPr>
          <p:nvPr/>
        </p:nvGrpSpPr>
        <p:grpSpPr bwMode="auto">
          <a:xfrm>
            <a:off x="1604963" y="1166813"/>
            <a:ext cx="4714875" cy="501650"/>
            <a:chOff x="915" y="720"/>
            <a:chExt cx="2686" cy="310"/>
          </a:xfrm>
        </p:grpSpPr>
        <p:cxnSp>
          <p:nvCxnSpPr>
            <p:cNvPr id="6352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537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537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>
              <a:defRPr/>
            </a:pPr>
            <a:endParaRPr lang="ru-RU" sz="171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3527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28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311" r:id="rId2"/>
    <p:sldLayoutId id="2147484519" r:id="rId3"/>
    <p:sldLayoutId id="214748452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2pPr>
      <a:lvl3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3pPr>
      <a:lvl4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4pPr>
      <a:lvl5pPr algn="l" defTabSz="863600" rtl="0" eaLnBrk="0" fontAlgn="base" hangingPunct="0">
        <a:spcBef>
          <a:spcPct val="0"/>
        </a:spcBef>
        <a:spcAft>
          <a:spcPct val="0"/>
        </a:spcAft>
        <a:tabLst>
          <a:tab pos="344488" algn="l"/>
        </a:tabLst>
        <a:defRPr b="1">
          <a:solidFill>
            <a:schemeClr val="tx2"/>
          </a:solidFill>
          <a:latin typeface="Arial" charset="0"/>
        </a:defRPr>
      </a:lvl5pPr>
      <a:lvl6pPr marL="441679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6pPr>
      <a:lvl7pPr marL="883358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7pPr>
      <a:lvl8pPr marL="1325037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8pPr>
      <a:lvl9pPr marL="1766716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9pPr>
    </p:titleStyle>
    <p:bodyStyle>
      <a:lvl1pPr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85738" indent="-184150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00">
          <a:solidFill>
            <a:schemeClr val="tx1"/>
          </a:solidFill>
          <a:latin typeface="+mn-lt"/>
        </a:defRPr>
      </a:lvl2pPr>
      <a:lvl3pPr marL="441325" indent="-252413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00">
          <a:solidFill>
            <a:schemeClr val="tx1"/>
          </a:solidFill>
          <a:latin typeface="+mn-lt"/>
        </a:defRPr>
      </a:lvl3pPr>
      <a:lvl4pPr marL="592138" indent="-149225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00">
          <a:solidFill>
            <a:schemeClr val="tx1"/>
          </a:solidFill>
          <a:latin typeface="+mn-lt"/>
        </a:defRPr>
      </a:lvl4pPr>
      <a:lvl5pPr marL="723900" indent="-125413" algn="l" defTabSz="863600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00">
          <a:solidFill>
            <a:schemeClr val="tx1"/>
          </a:solidFill>
          <a:latin typeface="+mn-lt"/>
        </a:defRPr>
      </a:lvl5pPr>
      <a:lvl6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6pPr>
      <a:lvl7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7pPr>
      <a:lvl8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8pPr>
      <a:lvl9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1pPr>
      <a:lvl2pPr marL="441679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2pPr>
      <a:lvl3pPr marL="883358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3pPr>
      <a:lvl4pPr marL="1325037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4pPr>
      <a:lvl5pPr marL="1766716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5pPr>
      <a:lvl6pPr marL="2208395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6pPr>
      <a:lvl7pPr marL="265007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7pPr>
      <a:lvl8pPr marL="309175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8pPr>
      <a:lvl9pPr marL="353343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62" name="Object 26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739982" y="1980406"/>
            <a:ext cx="2178050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71744" y="4198144"/>
            <a:ext cx="1914525" cy="93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12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556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65567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1313"/>
            <a:ext cx="73850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7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61100"/>
            <a:ext cx="9450387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60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tabLst>
                <a:tab pos="625214" algn="l"/>
              </a:tabLst>
              <a:defRPr/>
            </a:pPr>
            <a:r>
              <a:rPr lang="ru-RU" sz="1020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65572" name="ACET" hidden="1"/>
          <p:cNvGrpSpPr>
            <a:grpSpLocks/>
          </p:cNvGrpSpPr>
          <p:nvPr/>
        </p:nvGrpSpPr>
        <p:grpSpPr bwMode="auto">
          <a:xfrm>
            <a:off x="1604963" y="1136650"/>
            <a:ext cx="4714875" cy="531813"/>
            <a:chOff x="915" y="702"/>
            <a:chExt cx="2686" cy="328"/>
          </a:xfrm>
        </p:grpSpPr>
        <p:cxnSp>
          <p:nvCxnSpPr>
            <p:cNvPr id="65577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32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32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>
              <a:defRPr/>
            </a:pPr>
            <a:endParaRPr lang="ru-RU" sz="1837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5575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6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10" name="Object 26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7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682832" y="1977231"/>
            <a:ext cx="2292350" cy="100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43" dirty="0" smtClean="0">
                <a:solidFill>
                  <a:srgbClr val="000000"/>
                </a:solidFill>
                <a:cs typeface="+mn-cs"/>
              </a:rPr>
              <a:t>Last Modified 12.30.2014 4:54 PM Russia TZ 2 Standard Time</a:t>
            </a:r>
            <a:endParaRPr lang="ru-RU" sz="114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20944" y="4194969"/>
            <a:ext cx="2016125" cy="1000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hangingPunct="1">
              <a:defRPr/>
            </a:pPr>
            <a:r>
              <a:rPr lang="en-US" sz="643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1143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7614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4963" y="1990725"/>
            <a:ext cx="47561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67615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341313"/>
            <a:ext cx="73850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2075" y="26988"/>
            <a:ext cx="877888" cy="220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32962">
              <a:defRPr/>
            </a:pPr>
            <a:r>
              <a:rPr lang="ru-RU" sz="1428" dirty="0">
                <a:solidFill>
                  <a:srgbClr val="808080"/>
                </a:solidFill>
                <a:latin typeface="+mn-lt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763" y="946150"/>
            <a:ext cx="9526587" cy="258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43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763" y="6275388"/>
            <a:ext cx="9450387" cy="146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28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763" y="6578600"/>
            <a:ext cx="7586662" cy="146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788" indent="-621788" defTabSz="913251">
              <a:tabLst>
                <a:tab pos="625027" algn="l"/>
              </a:tabLst>
              <a:defRPr/>
            </a:pPr>
            <a:r>
              <a:rPr lang="ru-RU" sz="928" dirty="0">
                <a:solidFill>
                  <a:srgbClr val="000000"/>
                </a:solidFill>
                <a:latin typeface="+mn-lt"/>
                <a:cs typeface="+mn-cs"/>
              </a:rPr>
              <a:t>ИСТОЧНИК: источник</a:t>
            </a:r>
          </a:p>
        </p:txBody>
      </p:sp>
      <p:grpSp>
        <p:nvGrpSpPr>
          <p:cNvPr id="67620" name="ACET" hidden="1"/>
          <p:cNvGrpSpPr>
            <a:grpSpLocks/>
          </p:cNvGrpSpPr>
          <p:nvPr/>
        </p:nvGrpSpPr>
        <p:grpSpPr bwMode="auto">
          <a:xfrm>
            <a:off x="1604963" y="1133475"/>
            <a:ext cx="4714875" cy="534988"/>
            <a:chOff x="915" y="700"/>
            <a:chExt cx="2686" cy="330"/>
          </a:xfrm>
        </p:grpSpPr>
        <p:cxnSp>
          <p:nvCxnSpPr>
            <p:cNvPr id="67625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0"/>
              <a:ext cx="2686" cy="33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32962">
                <a:defRPr/>
              </a:pPr>
              <a:r>
                <a:rPr lang="ru-RU" sz="1643" b="1" dirty="0">
                  <a:solidFill>
                    <a:srgbClr val="000000"/>
                  </a:solidFill>
                  <a:latin typeface="+mn-lt"/>
                  <a:cs typeface="+mn-cs"/>
                </a:rPr>
                <a:t>Title</a:t>
              </a:r>
            </a:p>
            <a:p>
              <a:pPr defTabSz="932962">
                <a:defRPr/>
              </a:pPr>
              <a:r>
                <a:rPr lang="ru-RU" sz="1643" dirty="0">
                  <a:solidFill>
                    <a:srgbClr val="808080"/>
                  </a:solidFill>
                  <a:latin typeface="+mn-lt"/>
                  <a:cs typeface="+mn-cs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763" y="6454775"/>
            <a:ext cx="9632950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>
              <a:defRPr/>
            </a:pPr>
            <a:endParaRPr lang="ru-RU" sz="1786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>
              <a:defRPr/>
            </a:pPr>
            <a:endParaRPr lang="ru-RU" sz="1786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7623" name="navigation8" descr="ujkm,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59838" y="42863"/>
            <a:ext cx="9810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24" name="Picture 4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9700" y="119063"/>
            <a:ext cx="11096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</a:defRPr>
      </a:lvl5pPr>
      <a:lvl6pPr marL="466340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6pPr>
      <a:lvl7pPr marL="932683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7pPr>
      <a:lvl8pPr marL="1399022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8pPr>
      <a:lvl9pPr marL="1865363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6pPr>
      <a:lvl7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7pPr>
      <a:lvl8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8pPr>
      <a:lvl9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66340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32683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99022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65363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331705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98046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264388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730729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009063" y="6453188"/>
            <a:ext cx="78105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414142"/>
                </a:solidFill>
              </a:defRPr>
            </a:lvl1pPr>
          </a:lstStyle>
          <a:p>
            <a:pPr>
              <a:defRPr/>
            </a:pPr>
            <a:fld id="{FDAD7E1E-B576-4C06-9D1B-05DCC2278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6608259" name="navigation8" descr="ujkm,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12225" y="95250"/>
            <a:ext cx="7207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5pPr>
      <a:lvl6pPr marL="371466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6pPr>
      <a:lvl7pPr marL="742931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7pPr>
      <a:lvl8pPr marL="1114397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8pPr>
      <a:lvl9pPr marL="1485863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defRPr sz="13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-1428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8"/>
        </a:buBlip>
        <a:defRPr sz="1100">
          <a:solidFill>
            <a:schemeClr val="tx1"/>
          </a:solidFill>
          <a:latin typeface="+mn-lt"/>
          <a:cs typeface="+mn-cs"/>
        </a:defRPr>
      </a:lvl2pPr>
      <a:lvl3pPr marL="942975" indent="-217488" algn="l" rtl="0" eaLnBrk="0" fontAlgn="base" hangingPunct="0">
        <a:spcBef>
          <a:spcPct val="0"/>
        </a:spcBef>
        <a:spcAft>
          <a:spcPct val="30000"/>
        </a:spcAft>
        <a:buBlip>
          <a:blip r:embed="rId8"/>
        </a:buBlip>
        <a:defRPr>
          <a:solidFill>
            <a:schemeClr val="tx1"/>
          </a:solidFill>
          <a:latin typeface="+mn-lt"/>
          <a:cs typeface="+mn-cs"/>
        </a:defRPr>
      </a:lvl3pPr>
      <a:lvl4pPr marL="1352550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1684338" indent="-18415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055959" indent="-185733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6pPr>
      <a:lvl7pPr marL="2427425" indent="-185733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7pPr>
      <a:lvl8pPr marL="2798891" indent="-185733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8pPr>
      <a:lvl9pPr marL="3170356" indent="-185733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742931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7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4pPr>
      <a:lvl5pPr marL="1485863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5pPr>
      <a:lvl6pPr marL="1857329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7pPr>
      <a:lvl8pPr marL="2600260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8pPr>
      <a:lvl9pPr marL="2971726" algn="l" defTabSz="742931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009063" y="6453188"/>
            <a:ext cx="78105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414142"/>
                </a:solidFill>
              </a:defRPr>
            </a:lvl1pPr>
          </a:lstStyle>
          <a:p>
            <a:pPr>
              <a:defRPr/>
            </a:pPr>
            <a:fld id="{FFBAE244-C58C-4B8F-B4C6-75CAFEACF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6613379" name="navigation8" descr="ujkm,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2225" y="95250"/>
            <a:ext cx="7207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5pPr>
      <a:lvl6pPr marL="371464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6pPr>
      <a:lvl7pPr marL="742927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7pPr>
      <a:lvl8pPr marL="1114391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8pPr>
      <a:lvl9pPr marL="1485854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defRPr sz="13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-1428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7"/>
        </a:buBlip>
        <a:defRPr sz="1100">
          <a:solidFill>
            <a:schemeClr val="tx1"/>
          </a:solidFill>
          <a:latin typeface="+mn-lt"/>
          <a:cs typeface="+mn-cs"/>
        </a:defRPr>
      </a:lvl2pPr>
      <a:lvl3pPr marL="942975" indent="-217488" algn="l" rtl="0" eaLnBrk="0" fontAlgn="base" hangingPunct="0">
        <a:spcBef>
          <a:spcPct val="0"/>
        </a:spcBef>
        <a:spcAft>
          <a:spcPct val="30000"/>
        </a:spcAft>
        <a:buBlip>
          <a:blip r:embed="rId7"/>
        </a:buBlip>
        <a:defRPr>
          <a:solidFill>
            <a:schemeClr val="tx1"/>
          </a:solidFill>
          <a:latin typeface="+mn-lt"/>
          <a:cs typeface="+mn-cs"/>
        </a:defRPr>
      </a:lvl3pPr>
      <a:lvl4pPr marL="1352550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1684338" indent="-18415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055947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6pPr>
      <a:lvl7pPr marL="2427411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7pPr>
      <a:lvl8pPr marL="2798875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8pPr>
      <a:lvl9pPr marL="3170338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9009063" y="6453188"/>
            <a:ext cx="78105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414142"/>
                </a:solidFill>
              </a:defRPr>
            </a:lvl1pPr>
          </a:lstStyle>
          <a:p>
            <a:pPr>
              <a:defRPr/>
            </a:pPr>
            <a:fld id="{58EDDC2C-A0A2-4C23-B8CF-77F256DFD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6617475" name="navigation8" descr="ujkm,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2225" y="95250"/>
            <a:ext cx="7207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chemeClr val="hlink"/>
          </a:solidFill>
          <a:latin typeface="Arial" charset="0"/>
          <a:cs typeface="Arial" charset="0"/>
        </a:defRPr>
      </a:lvl5pPr>
      <a:lvl6pPr marL="371464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6pPr>
      <a:lvl7pPr marL="742927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7pPr>
      <a:lvl8pPr marL="1114391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8pPr>
      <a:lvl9pPr marL="1485854" algn="l" rtl="0" fontAlgn="base">
        <a:spcBef>
          <a:spcPct val="0"/>
        </a:spcBef>
        <a:spcAft>
          <a:spcPct val="0"/>
        </a:spcAft>
        <a:defRPr sz="1625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defRPr sz="13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-1428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7"/>
        </a:buBlip>
        <a:defRPr sz="1100">
          <a:solidFill>
            <a:schemeClr val="tx1"/>
          </a:solidFill>
          <a:latin typeface="+mn-lt"/>
          <a:cs typeface="+mn-cs"/>
        </a:defRPr>
      </a:lvl2pPr>
      <a:lvl3pPr marL="942975" indent="-217488" algn="l" rtl="0" eaLnBrk="0" fontAlgn="base" hangingPunct="0">
        <a:spcBef>
          <a:spcPct val="0"/>
        </a:spcBef>
        <a:spcAft>
          <a:spcPct val="30000"/>
        </a:spcAft>
        <a:buBlip>
          <a:blip r:embed="rId7"/>
        </a:buBlip>
        <a:defRPr>
          <a:solidFill>
            <a:schemeClr val="tx1"/>
          </a:solidFill>
          <a:latin typeface="+mn-lt"/>
          <a:cs typeface="+mn-cs"/>
        </a:defRPr>
      </a:lvl3pPr>
      <a:lvl4pPr marL="1352550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1684338" indent="-18415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055947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6pPr>
      <a:lvl7pPr marL="2427411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7pPr>
      <a:lvl8pPr marL="2798875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8pPr>
      <a:lvl9pPr marL="3170338" indent="-185732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875" name="Object 915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2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Picture 9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860632" y="1970881"/>
            <a:ext cx="193675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990807" y="4188618"/>
            <a:ext cx="167640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41879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604963" y="1990725"/>
            <a:ext cx="47561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41880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39700" y="306388"/>
            <a:ext cx="86074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9700" y="26988"/>
            <a:ext cx="877888" cy="263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kumimoji="1" lang="ru-RU" sz="1428" dirty="0">
                <a:solidFill>
                  <a:srgbClr val="80808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1763" y="946150"/>
            <a:ext cx="9526587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1763" y="6227763"/>
            <a:ext cx="9450387" cy="193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1763" y="6580188"/>
            <a:ext cx="7586662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lnSpc>
                <a:spcPct val="120000"/>
              </a:lnSpc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41885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604963" y="1035050"/>
            <a:ext cx="4714875" cy="633413"/>
            <a:chOff x="915" y="639"/>
            <a:chExt cx="2686" cy="391"/>
          </a:xfrm>
        </p:grpSpPr>
        <p:cxnSp>
          <p:nvCxnSpPr>
            <p:cNvPr id="41891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31763" y="6454775"/>
            <a:ext cx="96313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20" name="Line 1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pic>
        <p:nvPicPr>
          <p:cNvPr id="41888" name="navigation8" descr="ujkm,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850313" y="36513"/>
            <a:ext cx="9794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>
            <p:custDataLst>
              <p:tags r:id="rId19"/>
            </p:custDataLst>
          </p:nvPr>
        </p:nvCxnSpPr>
        <p:spPr>
          <a:xfrm>
            <a:off x="8951913" y="6554788"/>
            <a:ext cx="0" cy="30321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9445625" y="66294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lnSpc>
                <a:spcPct val="120000"/>
              </a:lnSpc>
              <a:defRPr/>
            </a:pPr>
            <a:fld id="{7007CA93-C608-43E9-867E-609E36DB35A4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>
                <a:lnSpc>
                  <a:spcPct val="120000"/>
                </a:lnSpc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ea typeface="+mn-ea"/>
          <a:cs typeface="Arial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cs typeface="Arial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cs typeface="Arial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cs typeface="Arial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970" name="Object 914"/>
          <p:cNvGraphicFramePr>
            <a:graphicFrameLocks noChangeAspect="1"/>
          </p:cNvGraphicFramePr>
          <p:nvPr/>
        </p:nvGraphicFramePr>
        <p:xfrm>
          <a:off x="635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17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Picture 9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" y="0"/>
                        <a:ext cx="1619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860632" y="1970881"/>
            <a:ext cx="193675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990807" y="4188618"/>
            <a:ext cx="1676400" cy="112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45974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604963" y="1990725"/>
            <a:ext cx="47561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45975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39700" y="306388"/>
            <a:ext cx="86074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9700" y="26988"/>
            <a:ext cx="877888" cy="263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kumimoji="1" lang="ru-RU" sz="1428" dirty="0">
                <a:solidFill>
                  <a:srgbClr val="80808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1763" y="946150"/>
            <a:ext cx="9526587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1763" y="6227763"/>
            <a:ext cx="9450387" cy="193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1763" y="6580188"/>
            <a:ext cx="7586662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>
              <a:lnSpc>
                <a:spcPct val="120000"/>
              </a:lnSpc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latin typeface="+mn-lt"/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45980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604963" y="1035050"/>
            <a:ext cx="4714875" cy="633413"/>
            <a:chOff x="915" y="639"/>
            <a:chExt cx="2686" cy="391"/>
          </a:xfrm>
        </p:grpSpPr>
        <p:cxnSp>
          <p:nvCxnSpPr>
            <p:cNvPr id="4598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>
                <a:lnSpc>
                  <a:spcPct val="120000"/>
                </a:lnSpc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31763" y="6454775"/>
            <a:ext cx="96313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20" name="Line 1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39700" y="901700"/>
            <a:ext cx="9626600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>
              <a:lnSpc>
                <a:spcPct val="120000"/>
              </a:lnSpc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pic>
        <p:nvPicPr>
          <p:cNvPr id="45983" name="navigation8" descr="ujkm,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850313" y="36513"/>
            <a:ext cx="9794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>
            <p:custDataLst>
              <p:tags r:id="rId19"/>
            </p:custDataLst>
          </p:nvPr>
        </p:nvCxnSpPr>
        <p:spPr>
          <a:xfrm>
            <a:off x="8951913" y="6554788"/>
            <a:ext cx="0" cy="30321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9445625" y="6629400"/>
            <a:ext cx="231775" cy="15557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>
              <a:lnSpc>
                <a:spcPct val="120000"/>
              </a:lnSpc>
              <a:defRPr/>
            </a:pPr>
            <a:fld id="{469C3B35-9FE1-4B02-95DB-128F58CEA24E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>
                <a:lnSpc>
                  <a:spcPct val="120000"/>
                </a:lnSpc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2"/>
          </a:solidFill>
          <a:latin typeface="Arial" charset="0"/>
          <a:cs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ea typeface="+mn-ea"/>
          <a:cs typeface="Arial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cs typeface="Arial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cs typeface="Arial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cs typeface="Arial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E7283D46-2B85-4014-8710-5BEA1AA909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373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3737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373765" name="navigation8" descr="ujkm,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DC39E91F-A3E8-4538-891D-34D7F3B2C0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386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386053" name="navigation8" descr="ujkm,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67C8D651-0CDE-4624-8973-30B433C2B7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398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398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398341" name="navigation8" descr="ujkm,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11E7D339-F243-47F7-BD83-AB0CC02DA0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410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4106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410629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738" y="6448425"/>
            <a:ext cx="6794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rgbClr val="003274"/>
                </a:solidFill>
              </a:defRPr>
            </a:lvl1pPr>
          </a:lstStyle>
          <a:p>
            <a:pPr>
              <a:defRPr/>
            </a:pPr>
            <a:fld id="{3BD827CA-B95B-42D5-B118-C1433BCEE4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6423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25538"/>
            <a:ext cx="9126538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64239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0"/>
            <a:ext cx="826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6423941" name="navigation8" descr="ujkm,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72513" y="106363"/>
            <a:ext cx="9620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3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68.jpeg"/><Relationship Id="rId11" Type="http://schemas.openxmlformats.org/officeDocument/2006/relationships/image" Target="../media/image41.png"/><Relationship Id="rId5" Type="http://schemas.openxmlformats.org/officeDocument/2006/relationships/image" Target="../media/image67.jpeg"/><Relationship Id="rId10" Type="http://schemas.openxmlformats.org/officeDocument/2006/relationships/image" Target="../media/image27.emf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jpeg"/><Relationship Id="rId7" Type="http://schemas.openxmlformats.org/officeDocument/2006/relationships/image" Target="../media/image4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27.emf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82.png"/><Relationship Id="rId5" Type="http://schemas.openxmlformats.org/officeDocument/2006/relationships/image" Target="../media/image41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4.jpeg"/><Relationship Id="rId3" Type="http://schemas.openxmlformats.org/officeDocument/2006/relationships/image" Target="../media/image86.jpeg"/><Relationship Id="rId7" Type="http://schemas.openxmlformats.org/officeDocument/2006/relationships/image" Target="../media/image27.emf"/><Relationship Id="rId12" Type="http://schemas.openxmlformats.org/officeDocument/2006/relationships/image" Target="../media/image9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89.jpeg"/><Relationship Id="rId11" Type="http://schemas.openxmlformats.org/officeDocument/2006/relationships/image" Target="../media/image92.jpeg"/><Relationship Id="rId5" Type="http://schemas.openxmlformats.org/officeDocument/2006/relationships/image" Target="../media/image88.jpeg"/><Relationship Id="rId10" Type="http://schemas.openxmlformats.org/officeDocument/2006/relationships/image" Target="../media/image91.png"/><Relationship Id="rId4" Type="http://schemas.openxmlformats.org/officeDocument/2006/relationships/image" Target="../media/image87.jpe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3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95.jpg"/><Relationship Id="rId5" Type="http://schemas.openxmlformats.org/officeDocument/2006/relationships/image" Target="../media/image41.png"/><Relationship Id="rId4" Type="http://schemas.openxmlformats.org/officeDocument/2006/relationships/image" Target="../media/image27.emf"/><Relationship Id="rId9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27.emf"/><Relationship Id="rId2" Type="http://schemas.openxmlformats.org/officeDocument/2006/relationships/tags" Target="../tags/tag131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emf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oleObject" Target="../embeddings/oleObject51.bin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7.emf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6.xml"/><Relationship Id="rId5" Type="http://schemas.openxmlformats.org/officeDocument/2006/relationships/image" Target="../media/image27.emf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6.xml"/><Relationship Id="rId5" Type="http://schemas.openxmlformats.org/officeDocument/2006/relationships/image" Target="../media/image41.png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openxmlformats.org/officeDocument/2006/relationships/image" Target="../media/image27.emf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55.jpg"/><Relationship Id="rId5" Type="http://schemas.openxmlformats.org/officeDocument/2006/relationships/image" Target="../media/image41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image" Target="../media/image4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27.emf"/><Relationship Id="rId5" Type="http://schemas.openxmlformats.org/officeDocument/2006/relationships/image" Target="../media/image60.jpeg"/><Relationship Id="rId10" Type="http://schemas.openxmlformats.org/officeDocument/2006/relationships/image" Target="../media/image63.png"/><Relationship Id="rId4" Type="http://schemas.openxmlformats.org/officeDocument/2006/relationships/image" Target="../media/image59.jpe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631" y="3477445"/>
            <a:ext cx="9560298" cy="2160797"/>
          </a:xfrm>
          <a:prstGeom prst="rect">
            <a:avLst/>
          </a:prstGeom>
          <a:noFill/>
        </p:spPr>
        <p:txBody>
          <a:bodyPr wrap="square" lIns="97740" tIns="48870" rIns="97740" bIns="48870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Реализация проекта </a:t>
            </a:r>
            <a:endParaRPr lang="en-US" sz="2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«Оптимизация работы при организации консультирования родителей микрорайона»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в 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рамках проекта Орловской области </a:t>
            </a:r>
            <a:endParaRPr lang="ru-RU" sz="2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«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Эффективный регион»</a:t>
            </a:r>
          </a:p>
        </p:txBody>
      </p:sp>
      <p:pic>
        <p:nvPicPr>
          <p:cNvPr id="6" name="Picture 2" descr="Coat of arms of Oryol Oblast (large)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732" y="268330"/>
            <a:ext cx="1361748" cy="164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7223" y="2164121"/>
            <a:ext cx="2409020" cy="683470"/>
          </a:xfrm>
          <a:prstGeom prst="rect">
            <a:avLst/>
          </a:prstGeom>
        </p:spPr>
        <p:txBody>
          <a:bodyPr wrap="none" lIns="97740" tIns="48870" rIns="97740" bIns="4887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Правительство </a:t>
            </a:r>
          </a:p>
          <a:p>
            <a:pPr algn="ctr"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Орловской области</a:t>
            </a:r>
          </a:p>
        </p:txBody>
      </p:sp>
      <p:pic>
        <p:nvPicPr>
          <p:cNvPr id="8" name="Picture 6" descr="C:\Documents and Settings\svk\Рабочий стол\e7a755d4276c2ccd3466efcf3bb76c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3063" y="533127"/>
            <a:ext cx="1614807" cy="14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73606" y="2164121"/>
            <a:ext cx="3693912" cy="975858"/>
          </a:xfrm>
          <a:prstGeom prst="rect">
            <a:avLst/>
          </a:prstGeom>
        </p:spPr>
        <p:txBody>
          <a:bodyPr lIns="97740" tIns="48870" rIns="97740" bIns="4887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Партнер Правительства</a:t>
            </a:r>
          </a:p>
          <a:p>
            <a:pPr algn="ctr"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Орловской области Госкорпорация «Росатом»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04181" y="2164122"/>
            <a:ext cx="2058476" cy="683470"/>
          </a:xfrm>
          <a:prstGeom prst="rect">
            <a:avLst/>
          </a:prstGeom>
        </p:spPr>
        <p:txBody>
          <a:bodyPr wrap="none" lIns="97740" tIns="48870" rIns="97740" bIns="4887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Администрация </a:t>
            </a:r>
          </a:p>
          <a:p>
            <a:pPr algn="ctr"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города Орла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156" y="6021288"/>
            <a:ext cx="5817710" cy="391082"/>
          </a:xfrm>
          <a:prstGeom prst="rect">
            <a:avLst/>
          </a:prstGeom>
          <a:noFill/>
        </p:spPr>
        <p:txBody>
          <a:bodyPr wrap="none" lIns="97740" tIns="48870" rIns="97740" bIns="48870" rtlCol="0">
            <a:spAutoFit/>
          </a:bodyPr>
          <a:lstStyle/>
          <a:p>
            <a:pPr marL="1588" lvl="1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реализации проекта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31.12.2019 г. – 29.05. 2020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598" y="268331"/>
            <a:ext cx="1466914" cy="164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0" y="188640"/>
            <a:ext cx="92933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КЛЮЧЕВЫЕ ВЕХИ ПРОЕКТА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ПРИЛОЖЕНИЕ №4</a:t>
            </a:r>
          </a:p>
          <a:p>
            <a:endParaRPr lang="ru-RU" sz="1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 ресурса «Единая цифровая информационно-консультационная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платформа» (ЕЦИКП -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3" descr="E:\РОСАТОМ\Отчет ПСР проект\Отчет ПСР апрель 2020\СКРИНЫ\Приложение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1635190"/>
            <a:ext cx="4752528" cy="1361762"/>
          </a:xfrm>
          <a:prstGeom prst="rect">
            <a:avLst/>
          </a:prstGeom>
          <a:noFill/>
        </p:spPr>
      </p:pic>
      <p:pic>
        <p:nvPicPr>
          <p:cNvPr id="17140739" name="Picture 3" descr="E:\РОСАТОМ\Отчет ПСР проект\Отчет ПСР апрель 2020\СКРИНЫ\Приложение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3066404"/>
            <a:ext cx="1459346" cy="2594844"/>
          </a:xfrm>
          <a:prstGeom prst="rect">
            <a:avLst/>
          </a:prstGeom>
          <a:noFill/>
        </p:spPr>
      </p:pic>
      <p:pic>
        <p:nvPicPr>
          <p:cNvPr id="7" name="Picture 4" descr="E:\РОСАТОМ\Отчет ПСР проект\Отчет ПСР апрель 2020\СКРИНЫ\Приложение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4608" y="3212976"/>
            <a:ext cx="1473565" cy="2619672"/>
          </a:xfrm>
          <a:prstGeom prst="rect">
            <a:avLst/>
          </a:prstGeom>
          <a:noFill/>
        </p:spPr>
      </p:pic>
      <p:pic>
        <p:nvPicPr>
          <p:cNvPr id="8" name="Picture 5" descr="E:\РОСАТОМ\Отчет ПСР проект\Отчет ПСР апрель 2020\СКРИНЫ\Приложение 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0752" y="3429000"/>
            <a:ext cx="1458162" cy="2592288"/>
          </a:xfrm>
          <a:prstGeom prst="rect">
            <a:avLst/>
          </a:prstGeom>
          <a:noFill/>
        </p:spPr>
      </p:pic>
      <p:pic>
        <p:nvPicPr>
          <p:cNvPr id="17140741" name="Picture 5" descr="E:\РОСАТОМ\Отчет ПСР проект\Отчет ПСР апрель 2020\СКРИНЫ\Приложение 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6896" y="3645024"/>
            <a:ext cx="1458162" cy="2592288"/>
          </a:xfrm>
          <a:prstGeom prst="rect">
            <a:avLst/>
          </a:prstGeom>
          <a:noFill/>
        </p:spPr>
      </p:pic>
      <p:pic>
        <p:nvPicPr>
          <p:cNvPr id="9" name="Picture 6" descr="C:\Users\1\Downloads\Screenshot_20200507-093139_Instagram.jpg"/>
          <p:cNvPicPr>
            <a:picLocks noChangeAspect="1" noChangeArrowheads="1"/>
          </p:cNvPicPr>
          <p:nvPr/>
        </p:nvPicPr>
        <p:blipFill>
          <a:blip r:embed="rId7" cstate="print"/>
          <a:srcRect b="14244"/>
          <a:stretch>
            <a:fillRect/>
          </a:stretch>
        </p:blipFill>
        <p:spPr bwMode="auto">
          <a:xfrm>
            <a:off x="5313040" y="3861048"/>
            <a:ext cx="1470578" cy="2592288"/>
          </a:xfrm>
          <a:prstGeom prst="rect">
            <a:avLst/>
          </a:prstGeom>
          <a:noFill/>
        </p:spPr>
      </p:pic>
      <p:pic>
        <p:nvPicPr>
          <p:cNvPr id="17140742" name="Picture 6" descr="E:\РОСАТОМ\Отчет ПСР проект\Отчет ПСР апрель 2020\СКРИНЫ\20200428_10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6966" y="1541481"/>
            <a:ext cx="1800200" cy="3200912"/>
          </a:xfrm>
          <a:prstGeom prst="rect">
            <a:avLst/>
          </a:prstGeom>
          <a:noFill/>
        </p:spPr>
      </p:pic>
      <p:pic>
        <p:nvPicPr>
          <p:cNvPr id="17140743" name="Picture 7" descr="E:\РОСАТОМ\Отчет ПСР проект\Отчет ПСР апрель 2020\СКРИНЫ\20200428_1003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7952" y="3212976"/>
            <a:ext cx="1741592" cy="3096344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13" name="Picture 2" descr="Coat of arms of Oryol Oblast (large)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11042" name="Picture 2" descr="https://cbu01.alicdn.com/img/ibank/2015/522/543/2225345225_8027345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14" y="1888656"/>
            <a:ext cx="1985510" cy="168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11044" name="Picture 4" descr="https://yt3.ggpht.com/a/AATXAJyudzyKqCATzH8rw6GoWFTPpbTrw_paUl-u=s900-c-k-c0xffffffff-no-rj-m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16" y="4869160"/>
            <a:ext cx="112171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11046" name="Picture 6" descr="https://a.d-cd.net/d206c3es-192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6" t="2511" r="22139"/>
          <a:stretch/>
        </p:blipFill>
        <p:spPr bwMode="auto">
          <a:xfrm>
            <a:off x="8857166" y="1540591"/>
            <a:ext cx="1026622" cy="167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0" y="188640"/>
            <a:ext cx="9361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КЛЮЧЕВЫЕ ВЕХИ ПРОЕКТА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ПРИЛОЖЕНИЕ №5</a:t>
            </a:r>
          </a:p>
          <a:p>
            <a:pPr algn="just"/>
            <a:endParaRPr lang="ru-RU" sz="1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Практическая реализация технологии усовершенствованного процесса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консультационной деятельности для родителей микрорайона через сетевое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социальных партнеров.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134594" name="Picture 2" descr="G:\Детский сад 48\ФОТО\19-20 год\Родительские собрания с Центром сент-дек 19\20190917_17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4592" y="2645914"/>
            <a:ext cx="4104456" cy="307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E:\РОСАТОМ\Отчет ПСР проект\Отчет ПСР апрель 2020\СКРИНЫ\Приложение 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9345" y="3132497"/>
            <a:ext cx="1800200" cy="3176823"/>
          </a:xfrm>
          <a:prstGeom prst="rect">
            <a:avLst/>
          </a:prstGeom>
          <a:noFill/>
        </p:spPr>
      </p:pic>
      <p:pic>
        <p:nvPicPr>
          <p:cNvPr id="6" name="Picture 6" descr="E:\РОСАТОМ\Отчет ПСР проект\Отчет ПСР апрель 2020\СКРИНЫ\20200428_095517.jpg"/>
          <p:cNvPicPr>
            <a:picLocks noChangeAspect="1" noChangeArrowheads="1"/>
          </p:cNvPicPr>
          <p:nvPr/>
        </p:nvPicPr>
        <p:blipFill>
          <a:blip r:embed="rId4" cstate="print"/>
          <a:srcRect b="3333"/>
          <a:stretch>
            <a:fillRect/>
          </a:stretch>
        </p:blipFill>
        <p:spPr bwMode="auto">
          <a:xfrm>
            <a:off x="6190867" y="2132856"/>
            <a:ext cx="1724576" cy="3024336"/>
          </a:xfrm>
          <a:prstGeom prst="rect">
            <a:avLst/>
          </a:prstGeom>
          <a:noFill/>
        </p:spPr>
      </p:pic>
      <p:pic>
        <p:nvPicPr>
          <p:cNvPr id="17137666" name="Picture 2"/>
          <p:cNvPicPr>
            <a:picLocks noChangeAspect="1" noChangeArrowheads="1"/>
          </p:cNvPicPr>
          <p:nvPr/>
        </p:nvPicPr>
        <p:blipFill>
          <a:blip r:embed="rId5" cstate="print"/>
          <a:srcRect l="15496" t="17719" r="64580" b="25188"/>
          <a:stretch>
            <a:fillRect/>
          </a:stretch>
        </p:blipFill>
        <p:spPr bwMode="auto">
          <a:xfrm>
            <a:off x="3296816" y="2060848"/>
            <a:ext cx="27363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08584" y="6115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1600" b="1" dirty="0" smtClean="0"/>
              <a:t>На базе МБДОУ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8904" y="609329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1600" b="1" dirty="0" smtClean="0"/>
              <a:t>На сайте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8960" y="609329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1600" b="1" dirty="0" smtClean="0"/>
              <a:t>ЕЦИКП «Содружество»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13" name="Picture 2" descr="Coat of arms of Oryol Oblast (large)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10018" name="Picture 2" descr="https://thumbs.dreamstime.com/b/%D0%B1%D0%B5%D0%BB%D1%8B%D0%B9-%D0%BF%D0%B0%D1%80%D0%B5%D0%BD%D1%8C-d-%D1%81-%D0%BF%D1%83%D0%B7%D1%8B%D1%80%D0%B5%D0%BC-%D1%80%D0%B5%D1%87%D0%B8-%D1%81%D1%82%D0%BE%D0%BB%D0%B1%D1%87%D0%B0%D1%82%D0%B0%D1%8F-%D0%B4%D0%B8%D0%B0%D0%B3%D1%80%D0%B0%D0%BC%D0%BC%D0%B0-%D0%B8-%D1%81%D1%82%D1%80%D0%B5%D0%BB%D0%BA%D0%B0-%D0%BD%D0%B0%D0%B4-%D0%B5%D0%B9-15227869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"/>
          <a:stretch/>
        </p:blipFill>
        <p:spPr bwMode="auto">
          <a:xfrm>
            <a:off x="8026250" y="1556792"/>
            <a:ext cx="1879750" cy="14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0" y="188640"/>
            <a:ext cx="8876341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КЛЮЧЕВЫЕ ВЕХИ ПРОЕКТА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ПРИЛОЖЕНИЕ №6</a:t>
            </a:r>
          </a:p>
          <a:p>
            <a:endParaRPr lang="ru-RU" sz="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Создание банка информационно - консультативных материалов по ходу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проекта.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520" y="335699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139716" name="Picture 4" descr="E:\РОСАТОМ\Отчет ПСР проект\Отчет ПСР апрель 2020\СКРИНЫ\Приложение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008" y="1772816"/>
            <a:ext cx="2300828" cy="4392488"/>
          </a:xfrm>
          <a:prstGeom prst="rect">
            <a:avLst/>
          </a:prstGeom>
          <a:noFill/>
        </p:spPr>
      </p:pic>
      <p:pic>
        <p:nvPicPr>
          <p:cNvPr id="17139717" name="Picture 5" descr="E:\РОСАТОМ\Отчет ПСР проект\Отчет ПСР апрель 2020\СКРИНЫ\Приложение 13.jpg"/>
          <p:cNvPicPr>
            <a:picLocks noChangeAspect="1" noChangeArrowheads="1"/>
          </p:cNvPicPr>
          <p:nvPr/>
        </p:nvPicPr>
        <p:blipFill>
          <a:blip r:embed="rId3" cstate="print"/>
          <a:srcRect t="3308"/>
          <a:stretch>
            <a:fillRect/>
          </a:stretch>
        </p:blipFill>
        <p:spPr bwMode="auto">
          <a:xfrm>
            <a:off x="7401272" y="1772815"/>
            <a:ext cx="2232248" cy="4406287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10" name="Picture 2" descr="Coat of arms of Oryol Oblast (large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8" t="21716" r="36813" b="18953"/>
          <a:stretch/>
        </p:blipFill>
        <p:spPr bwMode="auto">
          <a:xfrm>
            <a:off x="2504728" y="2905520"/>
            <a:ext cx="2439199" cy="32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21716" r="64718" b="18953"/>
          <a:stretch/>
        </p:blipFill>
        <p:spPr bwMode="auto">
          <a:xfrm>
            <a:off x="128464" y="1842778"/>
            <a:ext cx="2537984" cy="32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imageprocessor.digital.vistaprint.com/jpeg/80/http:/uploads.documents.cimpress.io/v1/uploads/8e8a2446-f982-4af7-b530-916c07ac5345~110/original?tenant=vbu-digi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106950" name="Picture 6" descr="https://www.amle.org/Portals/0/EasyGalleryImages/1/536/DruBlog_Week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3" y="4797152"/>
            <a:ext cx="1951565" cy="15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6952" name="Picture 8" descr="https://4.bp.blogspot.com/-mF0g5ItzfgE/XIOkhEgF1VI/AAAAAAAACOc/zfaKYBojaR05sN3Gzfb-Y6qLLFdmwt68ACLcBGAs/s1600/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r="10819"/>
          <a:stretch/>
        </p:blipFill>
        <p:spPr bwMode="auto">
          <a:xfrm>
            <a:off x="2864768" y="1553523"/>
            <a:ext cx="1835715" cy="13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13</a:t>
            </a:fld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0" y="188640"/>
            <a:ext cx="957706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КЛЮЧЕВЫЕ ВЕХИ ПРОЕКТА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ПРИЛОЖЕНИЕ №7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Оценка результатов проекта и проведение завершающего совещания. </a:t>
            </a:r>
          </a:p>
          <a:p>
            <a:r>
              <a:rPr lang="ru-RU" sz="2000" b="1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(дистанционно)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135617" name="Picture 1"/>
          <p:cNvPicPr>
            <a:picLocks noChangeAspect="1" noChangeArrowheads="1"/>
          </p:cNvPicPr>
          <p:nvPr/>
        </p:nvPicPr>
        <p:blipFill>
          <a:blip r:embed="rId2" cstate="print"/>
          <a:srcRect l="6641" t="21656" r="6470" b="9439"/>
          <a:stretch>
            <a:fillRect/>
          </a:stretch>
        </p:blipFill>
        <p:spPr bwMode="auto">
          <a:xfrm>
            <a:off x="3152800" y="3860707"/>
            <a:ext cx="6753200" cy="252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35619" name="Picture 3" descr="C:\Users\1\Downloads\20200415_152047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9522" t="5605" r="29374" b="16856"/>
          <a:stretch>
            <a:fillRect/>
          </a:stretch>
        </p:blipFill>
        <p:spPr bwMode="auto">
          <a:xfrm rot="10800000">
            <a:off x="56456" y="3789040"/>
            <a:ext cx="1440160" cy="1008112"/>
          </a:xfrm>
          <a:prstGeom prst="rect">
            <a:avLst/>
          </a:prstGeom>
          <a:noFill/>
        </p:spPr>
      </p:pic>
      <p:pic>
        <p:nvPicPr>
          <p:cNvPr id="2" name="Picture 2" descr="C:\Users\1\Downloads\IMG-20200525-WA0010.jpg"/>
          <p:cNvPicPr>
            <a:picLocks noChangeAspect="1" noChangeArrowheads="1"/>
          </p:cNvPicPr>
          <p:nvPr/>
        </p:nvPicPr>
        <p:blipFill>
          <a:blip r:embed="rId4" cstate="print"/>
          <a:srcRect r="20381" b="5453"/>
          <a:stretch>
            <a:fillRect/>
          </a:stretch>
        </p:blipFill>
        <p:spPr bwMode="auto">
          <a:xfrm>
            <a:off x="1568623" y="3789040"/>
            <a:ext cx="1546277" cy="2448272"/>
          </a:xfrm>
          <a:prstGeom prst="rect">
            <a:avLst/>
          </a:prstGeom>
          <a:noFill/>
        </p:spPr>
      </p:pic>
      <p:pic>
        <p:nvPicPr>
          <p:cNvPr id="17138690" name="Picture 2" descr="C:\Users\1\Downloads\20200415_152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6456" y="1556831"/>
            <a:ext cx="3024335" cy="2160200"/>
          </a:xfrm>
          <a:prstGeom prst="rect">
            <a:avLst/>
          </a:prstGeom>
          <a:noFill/>
        </p:spPr>
      </p:pic>
      <p:pic>
        <p:nvPicPr>
          <p:cNvPr id="17134595" name="Picture 3" descr="C:\Users\1\Downloads\IMG-20200525-WA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56" y="4891160"/>
            <a:ext cx="1440160" cy="1922216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12" name="Picture 2" descr="Coat of arms of Oryol Oblast (large)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8993" name="Picture 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23890" r="16495" b="17101"/>
          <a:stretch/>
        </p:blipFill>
        <p:spPr bwMode="auto">
          <a:xfrm>
            <a:off x="6033120" y="1524638"/>
            <a:ext cx="3816424" cy="212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899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9" t="25355" r="25613" b="25678"/>
          <a:stretch/>
        </p:blipFill>
        <p:spPr bwMode="auto">
          <a:xfrm>
            <a:off x="3218527" y="1492624"/>
            <a:ext cx="2795469" cy="215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8996" name="Picture 4" descr="https://i.ytimg.com/vi/BVxk8T4n2-o/maxresdefault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t="349" r="16288"/>
          <a:stretch/>
        </p:blipFill>
        <p:spPr bwMode="auto">
          <a:xfrm>
            <a:off x="1569335" y="6263812"/>
            <a:ext cx="648072" cy="5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8998" name="Picture 6" descr="https://olon-mus.ru/wp-content/uploads/2019/11/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3" b="10559"/>
          <a:stretch/>
        </p:blipFill>
        <p:spPr bwMode="auto">
          <a:xfrm>
            <a:off x="6393160" y="2876570"/>
            <a:ext cx="1127047" cy="7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9000" name="Picture 8" descr="https://pbs.twimg.com/media/ETjtx98XgAEful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2" y="1351208"/>
            <a:ext cx="432049" cy="4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009455" y="6525344"/>
            <a:ext cx="682574" cy="296664"/>
          </a:xfrm>
          <a:prstGeom prst="rect">
            <a:avLst/>
          </a:prstGeom>
          <a:noFill/>
          <a:ln>
            <a:noFill/>
          </a:ln>
        </p:spPr>
        <p:txBody>
          <a:bodyPr vert="horz" lIns="74295" tIns="37148" rIns="74295" bIns="37148" rtlCol="0" anchor="ctr"/>
          <a:lstStyle/>
          <a:p>
            <a:pPr algn="ctr"/>
            <a:fld id="{17C70C5E-52D3-4E8C-AE3A-848E6660B203}" type="slidenum">
              <a:rPr lang="ru-RU" sz="1400">
                <a:solidFill>
                  <a:srgbClr val="003274"/>
                </a:solidFill>
              </a:rPr>
              <a:pPr algn="ctr"/>
              <a:t>14</a:t>
            </a:fld>
            <a:endParaRPr lang="ru-RU" sz="1400" dirty="0">
              <a:solidFill>
                <a:srgbClr val="003274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72481" y="986699"/>
            <a:ext cx="4104455" cy="479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defTabSz="914400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 smtClean="0">
                <a:solidFill>
                  <a:srgbClr val="002060"/>
                </a:solidFill>
                <a:latin typeface="Times New Roman" pitchFamily="18" charset="0"/>
                <a:ea typeface="Fira Sans" panose="020B0603050000020004" pitchFamily="34" charset="0"/>
                <a:cs typeface="Times New Roman" pitchFamily="18" charset="0"/>
              </a:rPr>
              <a:t>Общая информация по проекту:</a:t>
            </a:r>
          </a:p>
          <a:p>
            <a:pPr defTabSz="914400"/>
            <a:r>
              <a:rPr lang="ru-RU" sz="1200" kern="0" dirty="0" smtClean="0">
                <a:solidFill>
                  <a:srgbClr val="002060"/>
                </a:solidFill>
                <a:latin typeface="Times New Roman" pitchFamily="18" charset="0"/>
                <a:ea typeface="Fira Sans" panose="020B0603050000020004" pitchFamily="34" charset="0"/>
                <a:cs typeface="Times New Roman" pitchFamily="18" charset="0"/>
              </a:rPr>
              <a:t>Цели и плановый эффект</a:t>
            </a:r>
            <a:r>
              <a:rPr lang="ru-RU" sz="1200" kern="0" dirty="0" smtClean="0">
                <a:solidFill>
                  <a:srgbClr val="003274">
                    <a:lumMod val="75000"/>
                  </a:srgbClr>
                </a:solidFill>
                <a:latin typeface="Times New Roman" pitchFamily="18" charset="0"/>
                <a:ea typeface="Fira Sans" panose="020B0603050000020004" pitchFamily="34" charset="0"/>
                <a:cs typeface="Times New Roman" pitchFamily="18" charset="0"/>
              </a:rPr>
              <a:t>: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Сокращение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срока обработки запроса от 30 дней до 15 дней.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Сокращение рисков безопасности за счет перехода от очной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формы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консультирования к заочной.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Сокращение расходов на ресурсы от 6000 руб. до 3000 руб.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Увеличение количества консультаций за счет перехода от очной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консультирования к заочной и очно-заочной.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Увеличение количества специалистов от 8 чел. до 12 и более.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Расширение спектра и направлений консультирования от 3 до 5 и более.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Переход от 3 локальных цифровых ресурсов к 3 скоординированным и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единому (ЕЦИКП -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Сокращение срока координации действий специалистов от 15 дней до 5 дней .   </a:t>
            </a:r>
          </a:p>
          <a:p>
            <a:pPr marL="0" lvl="1" indent="0" algn="just">
              <a:lnSpc>
                <a:spcPct val="107000"/>
              </a:lnSpc>
              <a:spcBef>
                <a:spcPct val="40000"/>
              </a:spcBef>
              <a:spcAft>
                <a:spcPts val="0"/>
              </a:spcAft>
              <a:buNone/>
            </a:pPr>
            <a:r>
              <a:rPr lang="ru-RU" sz="1200" b="1" kern="0" dirty="0" smtClean="0">
                <a:solidFill>
                  <a:srgbClr val="002060"/>
                </a:solidFill>
                <a:latin typeface="Times New Roman" pitchFamily="18" charset="0"/>
                <a:ea typeface="Fira Sans" panose="020B0603050000020004" pitchFamily="34" charset="0"/>
                <a:cs typeface="Times New Roman" pitchFamily="18" charset="0"/>
              </a:rPr>
              <a:t>Срок реализации: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31.12.2019г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. –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29.05.2020г.</a:t>
            </a:r>
            <a:r>
              <a:rPr lang="ru-RU" sz="1200" b="1" kern="0" dirty="0" smtClean="0">
                <a:solidFill>
                  <a:srgbClr val="002060"/>
                </a:solidFill>
                <a:latin typeface="Times New Roman" pitchFamily="18" charset="0"/>
                <a:ea typeface="Fira Sans" panose="020B06030500000200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0" dirty="0" smtClean="0">
                <a:solidFill>
                  <a:srgbClr val="002060"/>
                </a:solidFill>
                <a:latin typeface="Times New Roman" pitchFamily="18" charset="0"/>
                <a:ea typeface="Fira Sans" panose="020B0603050000020004" pitchFamily="34" charset="0"/>
                <a:cs typeface="Times New Roman" pitchFamily="18" charset="0"/>
              </a:rPr>
              <a:t>Проект закрыт ввиду достижения поставленного результата.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20952" y="1052736"/>
            <a:ext cx="0" cy="54726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>
          <a:xfrm>
            <a:off x="6177136" y="980728"/>
            <a:ext cx="3627051" cy="249812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ru-RU" sz="1600" kern="0" dirty="0" smtClean="0">
                <a:solidFill>
                  <a:srgbClr val="FFFFFF"/>
                </a:solidFill>
                <a:ea typeface="Fira Sans" panose="020B0603050000020004" pitchFamily="34" charset="0"/>
              </a:rPr>
              <a:t>БЫЛО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592960" y="3717032"/>
            <a:ext cx="3627051" cy="249812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ru-RU" sz="1600" kern="0" dirty="0" smtClean="0">
                <a:solidFill>
                  <a:srgbClr val="FFFFFF"/>
                </a:solidFill>
                <a:ea typeface="Fira Sans" panose="020B0603050000020004" pitchFamily="34" charset="0"/>
              </a:rPr>
              <a:t>СТАЛО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592960" y="3573016"/>
            <a:ext cx="5313040" cy="15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/>
            <a:r>
              <a:rPr lang="ru-RU" sz="900" i="1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Проблемы: потеря времени, безопасность, затраты на ресурсы, минимальные возможности.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92960" y="6453336"/>
            <a:ext cx="44191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400">
              <a:spcBef>
                <a:spcPct val="0"/>
              </a:spcBef>
              <a:spcAft>
                <a:spcPct val="0"/>
              </a:spcAft>
            </a:pPr>
            <a:r>
              <a:rPr lang="ru-RU" sz="1000" i="1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Решение: реализация новой технологии усовершенствованного процесса консультирования родителей привела к сокращению проблем. </a:t>
            </a:r>
          </a:p>
        </p:txBody>
      </p:sp>
      <p:sp>
        <p:nvSpPr>
          <p:cNvPr id="16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6688" y="116632"/>
            <a:ext cx="8208912" cy="781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роект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«Оптимизация работы при организации консультирования родителей микрорайона»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altLang="ru-RU" sz="2000" b="0" dirty="0" smtClean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15" name="Picture 2" descr="Coat of arms of Oryol Oblast (large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81" y="1268760"/>
            <a:ext cx="3612655" cy="2277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8" y="3966844"/>
            <a:ext cx="3627051" cy="2336044"/>
          </a:xfrm>
          <a:prstGeom prst="rect">
            <a:avLst/>
          </a:prstGeom>
        </p:spPr>
      </p:pic>
      <p:pic>
        <p:nvPicPr>
          <p:cNvPr id="17106946" name="Picture 2" descr="https://yt3.ggpht.com/a/AATXAJxb1SiRqwzQx5OYxYYWPSmt2LUjJplq0Zh0O2uc=s900-c-k-c0xffffffff-no-rj-m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5"/>
          <a:stretch/>
        </p:blipFill>
        <p:spPr bwMode="auto">
          <a:xfrm>
            <a:off x="4664968" y="1484784"/>
            <a:ext cx="1395214" cy="189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6948" name="Picture 4" descr="https://thumbs.dreamstime.com/b/%D0%B1%D0%B5%D0%BB%D1%8B%D0%B9-%D0%BF%D0%B0%D1%80%D0%B5%D0%BD%D1%8C-d-%D1%81-%D1%84%D0%B0%D0%B9%D0%BB%D0%BE%D0%BC-%D0%BF%D0%B0%D0%BF%D0%BA%D0%BE%D0%B9-%D1%81%D1%82%D0%BE%D0%BB%D0%B1%D1%87%D0%B0%D1%82%D0%B0%D1%8F-%D0%B4%D0%B8%D0%B0%D0%B3%D1%80%D0%B0%D0%BC%D0%BC%D0%B0-%D0%B8-%D1%81%D1%82%D1%80%D0%B5%D0%BB%D0%BA%D0%BE%D0%B9-%D0%BD%D0%B0%D0%B4-%D0%B5%D0%B9-15177430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r="12259"/>
          <a:stretch/>
        </p:blipFill>
        <p:spPr bwMode="auto">
          <a:xfrm>
            <a:off x="8304425" y="4234823"/>
            <a:ext cx="1617127" cy="20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76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/>
        </p:nvSpPr>
        <p:spPr bwMode="auto">
          <a:xfrm>
            <a:off x="1266986" y="14138"/>
            <a:ext cx="6280527" cy="8771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>
            <a:spAutoFit/>
          </a:bodyPr>
          <a:lstStyle/>
          <a:p>
            <a:pPr algn="ctr" defTabSz="957040">
              <a:tabLst>
                <a:tab pos="381798" algn="l"/>
              </a:tabLs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Карточка проекта «Оптимизация работы при организации консультирования родителей микрорайона»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7107" name="Group 2"/>
          <p:cNvGrpSpPr>
            <a:grpSpLocks/>
          </p:cNvGrpSpPr>
          <p:nvPr/>
        </p:nvGrpSpPr>
        <p:grpSpPr bwMode="auto">
          <a:xfrm>
            <a:off x="0" y="916776"/>
            <a:ext cx="9867394" cy="5792208"/>
            <a:chOff x="251520" y="938866"/>
            <a:chExt cx="8799381" cy="5890489"/>
          </a:xfrm>
        </p:grpSpPr>
        <p:sp>
          <p:nvSpPr>
            <p:cNvPr id="71" name="Прямоугольник 33"/>
            <p:cNvSpPr/>
            <p:nvPr/>
          </p:nvSpPr>
          <p:spPr>
            <a:xfrm>
              <a:off x="251520" y="980047"/>
              <a:ext cx="4148526" cy="274922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ru-RU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2" name="Прямоугольник 34"/>
            <p:cNvSpPr/>
            <p:nvPr/>
          </p:nvSpPr>
          <p:spPr>
            <a:xfrm>
              <a:off x="251520" y="3793513"/>
              <a:ext cx="4148526" cy="303584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ru-RU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3" name="Прямоугольник 35"/>
            <p:cNvSpPr/>
            <p:nvPr/>
          </p:nvSpPr>
          <p:spPr>
            <a:xfrm>
              <a:off x="4498633" y="1006403"/>
              <a:ext cx="4439595" cy="272286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hangingPunct="1">
                <a:defRPr/>
              </a:pPr>
              <a:endParaRPr lang="ru-RU" sz="1000" kern="0" dirty="0">
                <a:solidFill>
                  <a:srgbClr val="414142"/>
                </a:solidFill>
                <a:latin typeface="Arial"/>
                <a:cs typeface="Arial"/>
              </a:endParaRPr>
            </a:p>
          </p:txBody>
        </p:sp>
        <p:sp>
          <p:nvSpPr>
            <p:cNvPr id="74" name="Прямоугольник 36"/>
            <p:cNvSpPr/>
            <p:nvPr/>
          </p:nvSpPr>
          <p:spPr>
            <a:xfrm>
              <a:off x="4498633" y="3793513"/>
              <a:ext cx="4456809" cy="303584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ru-RU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25543" y="3785277"/>
              <a:ext cx="4234594" cy="270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ru-RU"/>
              </a:defPPr>
              <a:lvl1pPr algn="ctr">
                <a:defRPr sz="1800" b="1" u="sng">
                  <a:solidFill>
                    <a:srgbClr val="3E87BD">
                      <a:lumMod val="75000"/>
                    </a:srgbClr>
                  </a:solidFill>
                </a:defRPr>
              </a:lvl1pPr>
            </a:lstStyle>
            <a:p>
              <a:pPr eaLnBrk="1" hangingPunct="1">
                <a:defRPr/>
              </a:pPr>
              <a:r>
                <a:rPr lang="en-US" sz="1100" kern="0" dirty="0">
                  <a:cs typeface="+mn-cs"/>
                </a:rPr>
                <a:t>4</a:t>
              </a:r>
              <a:r>
                <a:rPr lang="ru-RU" sz="1100" kern="0" dirty="0">
                  <a:cs typeface="+mn-cs"/>
                </a:rPr>
                <a:t>. Ключевые события проекта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4116" y="3737508"/>
              <a:ext cx="4233030" cy="270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algn="ctr" eaLnBrk="1" hangingPunct="1">
                <a:defRPr/>
              </a:pPr>
              <a:r>
                <a:rPr lang="en-US" sz="1100" u="sng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3</a:t>
              </a:r>
              <a:r>
                <a:rPr lang="ru-RU" sz="1100" u="sng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. Цели и плановый эффект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681726" y="960280"/>
              <a:ext cx="4211120" cy="2717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 u="sng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2</a:t>
              </a:r>
              <a:r>
                <a:rPr lang="ru-RU" sz="1100" b="1" u="sng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. Обоснование выбора</a:t>
              </a:r>
            </a:p>
          </p:txBody>
        </p:sp>
        <p:sp>
          <p:nvSpPr>
            <p:cNvPr id="79" name="TextBox 65"/>
            <p:cNvSpPr txBox="1">
              <a:spLocks noChangeArrowheads="1"/>
            </p:cNvSpPr>
            <p:nvPr/>
          </p:nvSpPr>
          <p:spPr bwMode="auto">
            <a:xfrm>
              <a:off x="329765" y="2831532"/>
              <a:ext cx="3959174" cy="232259"/>
            </a:xfrm>
            <a:prstGeom prst="rect">
              <a:avLst/>
            </a:prstGeom>
            <a:noFill/>
            <a:extLst/>
          </p:spPr>
          <p:txBody>
            <a:bodyPr lIns="36000" tIns="36000" rIns="36000" bIns="36000">
              <a:spAutoFit/>
            </a:bodyPr>
            <a:lstStyle>
              <a:defPPr>
                <a:defRPr lang="ru-RU"/>
              </a:defPPr>
              <a:lvl1pPr>
                <a:defRPr sz="1200" b="1" u="sng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eaLnBrk="1" hangingPunct="1">
                <a:defRPr/>
              </a:pPr>
              <a:endParaRPr lang="ru-RU" altLang="ru-RU" sz="1000" kern="0" dirty="0">
                <a:solidFill>
                  <a:srgbClr val="3E87BD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83" name="TextBox 65"/>
            <p:cNvSpPr txBox="1">
              <a:spLocks noChangeArrowheads="1"/>
            </p:cNvSpPr>
            <p:nvPr/>
          </p:nvSpPr>
          <p:spPr bwMode="auto">
            <a:xfrm>
              <a:off x="284383" y="1131592"/>
              <a:ext cx="4164174" cy="2577928"/>
            </a:xfrm>
            <a:prstGeom prst="rect">
              <a:avLst/>
            </a:prstGeom>
            <a:noFill/>
            <a:extLst/>
          </p:spPr>
          <p:txBody>
            <a:bodyPr lIns="36000" tIns="36000" rIns="36000" bIns="36000">
              <a:spAutoFit/>
            </a:bodyPr>
            <a:lstStyle>
              <a:defPPr>
                <a:defRPr lang="ru-RU"/>
              </a:defPPr>
              <a:lvl1pPr>
                <a:defRPr sz="1200" b="1" u="sng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eaLnBrk="1" hangingPunct="1">
                <a:defRPr/>
              </a:pPr>
              <a:r>
                <a:rPr lang="ru-RU" altLang="ru-RU" sz="800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Заказчики процесса</a:t>
              </a:r>
              <a:r>
                <a:rPr lang="en-US" altLang="ru-RU" sz="800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:</a:t>
              </a:r>
              <a:r>
                <a:rPr lang="ru-RU" altLang="ru-RU" sz="800" u="none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 </a:t>
              </a:r>
              <a:r>
                <a:rPr lang="ru-RU" altLang="ru-RU" sz="800" b="0" u="none" kern="0" dirty="0">
                  <a:solidFill>
                    <a:schemeClr val="tx1"/>
                  </a:solidFill>
                  <a:cs typeface="+mn-cs"/>
                </a:rPr>
                <a:t>родители / законные представители муниципального 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бюджетного  дошкольного образовательного учреждения  «Детский сад №48 комбинированного вида» города Орла.</a:t>
              </a:r>
              <a:endParaRPr lang="ru-RU" altLang="ru-RU" sz="800" b="0" u="none" kern="0" dirty="0">
                <a:solidFill>
                  <a:srgbClr val="414142"/>
                </a:solidFill>
              </a:endParaRPr>
            </a:p>
            <a:p>
              <a:pPr eaLnBrk="1" hangingPunct="1">
                <a:defRPr/>
              </a:pPr>
              <a:r>
                <a:rPr lang="ru-RU" altLang="ru-RU" sz="800" kern="0" dirty="0">
                  <a:solidFill>
                    <a:srgbClr val="3E87BD">
                      <a:lumMod val="75000"/>
                    </a:srgbClr>
                  </a:solidFill>
                </a:rPr>
                <a:t>Периметр проекта</a:t>
              </a:r>
              <a:r>
                <a:rPr lang="en-US" altLang="ru-RU" sz="800" kern="0" dirty="0">
                  <a:solidFill>
                    <a:srgbClr val="3E87BD">
                      <a:lumMod val="75000"/>
                    </a:srgbClr>
                  </a:solidFill>
                </a:rPr>
                <a:t>:</a:t>
              </a:r>
              <a:r>
                <a:rPr lang="ru-RU" altLang="ru-RU" sz="800" u="none" kern="0" dirty="0">
                  <a:solidFill>
                    <a:srgbClr val="3E87BD">
                      <a:lumMod val="75000"/>
                    </a:srgbClr>
                  </a:solidFill>
                </a:rPr>
                <a:t> 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муниципальное бюджетное дошкольное образовательное учреждение  «Детский сад №48 комбинированного вида» города Орла.</a:t>
              </a:r>
            </a:p>
            <a:p>
              <a:pPr eaLnBrk="1" hangingPunct="1">
                <a:defRPr/>
              </a:pPr>
              <a:r>
                <a:rPr lang="ru-RU" altLang="ru-RU" sz="800" kern="0" dirty="0"/>
                <a:t>Границы процесса</a:t>
              </a:r>
              <a:r>
                <a:rPr lang="en-US" altLang="ru-RU" sz="800" kern="0" dirty="0"/>
                <a:t>:</a:t>
              </a:r>
              <a:r>
                <a:rPr lang="ru-RU" altLang="ru-RU" sz="800" u="none" kern="0" dirty="0"/>
                <a:t> </a:t>
              </a:r>
              <a:r>
                <a:rPr lang="ru-RU" sz="800" b="0" u="none" dirty="0">
                  <a:solidFill>
                    <a:schemeClr val="tx1"/>
                  </a:solidFill>
                </a:rPr>
                <a:t>От регистрации обращения до получения обратной связи от родителей /законных представителей.</a:t>
              </a:r>
            </a:p>
            <a:p>
              <a:pPr eaLnBrk="1" hangingPunct="1">
                <a:defRPr/>
              </a:pPr>
              <a:r>
                <a:rPr lang="ru-RU" altLang="ru-RU" sz="800" kern="0" dirty="0"/>
                <a:t>Владелец процесса</a:t>
              </a:r>
              <a:r>
                <a:rPr lang="en-US" altLang="ru-RU" sz="800" kern="0" dirty="0"/>
                <a:t>:</a:t>
              </a:r>
              <a:r>
                <a:rPr lang="ru-RU" altLang="ru-RU" sz="800" u="none" kern="0" dirty="0"/>
                <a:t> 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муниципальное бюджетное дошкольное образовательное учреждение  «Детский сад №48 комбинированного вида» города Орла.</a:t>
              </a:r>
              <a:endParaRPr lang="ru-RU" altLang="ru-RU" sz="800" b="0" u="none" kern="0" dirty="0">
                <a:solidFill>
                  <a:srgbClr val="414142"/>
                </a:solidFill>
              </a:endParaRPr>
            </a:p>
            <a:p>
              <a:pPr eaLnBrk="1" hangingPunct="1">
                <a:defRPr/>
              </a:pPr>
              <a:r>
                <a:rPr lang="ru-RU" altLang="ru-RU" sz="800" kern="0" dirty="0">
                  <a:solidFill>
                    <a:srgbClr val="3E87BD">
                      <a:lumMod val="75000"/>
                    </a:srgbClr>
                  </a:solidFill>
                </a:rPr>
                <a:t>Руководитель проекта</a:t>
              </a:r>
              <a:r>
                <a:rPr lang="en-US" altLang="ru-RU" sz="800" kern="0" dirty="0">
                  <a:solidFill>
                    <a:srgbClr val="3E87BD">
                      <a:lumMod val="75000"/>
                    </a:srgbClr>
                  </a:solidFill>
                </a:rPr>
                <a:t>:</a:t>
              </a:r>
              <a:r>
                <a:rPr lang="en-US" altLang="ru-RU" sz="800" b="0" u="none" kern="0" dirty="0">
                  <a:solidFill>
                    <a:srgbClr val="414142"/>
                  </a:solidFill>
                </a:rPr>
                <a:t> 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Филимонова </a:t>
              </a:r>
              <a:r>
                <a:rPr lang="ru-RU" altLang="ru-RU" sz="800" b="0" u="none" kern="0" dirty="0" err="1">
                  <a:solidFill>
                    <a:schemeClr val="tx1"/>
                  </a:solidFill>
                </a:rPr>
                <a:t>Бронислава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  </a:t>
              </a:r>
              <a:r>
                <a:rPr lang="ru-RU" altLang="ru-RU" sz="800" b="0" u="none" kern="0" dirty="0" err="1">
                  <a:solidFill>
                    <a:schemeClr val="tx1"/>
                  </a:solidFill>
                </a:rPr>
                <a:t>Тадеушевна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, заведующая МБДОУ.</a:t>
              </a:r>
            </a:p>
            <a:p>
              <a:pPr eaLnBrk="1" hangingPunct="1">
                <a:defRPr/>
              </a:pPr>
              <a:r>
                <a:rPr lang="ru-RU" altLang="ru-RU" sz="800" kern="0" dirty="0"/>
                <a:t>Команда проекта</a:t>
              </a:r>
              <a:r>
                <a:rPr lang="en-US" altLang="ru-RU" sz="800" kern="0" dirty="0"/>
                <a:t>:</a:t>
              </a:r>
              <a:r>
                <a:rPr lang="ru-RU" altLang="ru-RU" sz="800" u="none" kern="0" dirty="0"/>
                <a:t> </a:t>
              </a:r>
            </a:p>
            <a:p>
              <a:pPr eaLnBrk="1" hangingPunct="1">
                <a:defRPr/>
              </a:pPr>
              <a:r>
                <a:rPr lang="ru-RU" altLang="ru-RU" sz="800" b="0" u="none" kern="0" dirty="0" err="1">
                  <a:solidFill>
                    <a:schemeClr val="tx1"/>
                  </a:solidFill>
                </a:rPr>
                <a:t>Вакшина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 Татьяна Анатольевна,  заместитель заведующей по УВР, </a:t>
              </a:r>
              <a:r>
                <a:rPr lang="ru-RU" altLang="ru-RU" sz="800" b="0" u="none" kern="0" dirty="0" err="1">
                  <a:solidFill>
                    <a:schemeClr val="tx1"/>
                  </a:solidFill>
                </a:rPr>
                <a:t>Типикина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 Лариса Васильевна,  воспитатель, </a:t>
              </a:r>
              <a:r>
                <a:rPr lang="ru-RU" altLang="ru-RU" sz="800" b="0" u="none" kern="0" dirty="0" err="1">
                  <a:solidFill>
                    <a:schemeClr val="tx1"/>
                  </a:solidFill>
                </a:rPr>
                <a:t>Королькова</a:t>
              </a:r>
              <a:r>
                <a:rPr lang="ru-RU" altLang="ru-RU" sz="800" b="0" u="none" kern="0" dirty="0">
                  <a:solidFill>
                    <a:schemeClr val="tx1"/>
                  </a:solidFill>
                </a:rPr>
                <a:t> Инна  Владимировна, учитель-логопед, Потапова  Евгения Сергеевна, педагог-психолог.</a:t>
              </a:r>
              <a:endParaRPr lang="ru-RU" sz="800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eaLnBrk="1" hangingPunct="1">
                <a:defRPr/>
              </a:pPr>
              <a:r>
                <a:rPr lang="ru-RU" sz="800" dirty="0"/>
                <a:t>Социальные партнеры проекта: </a:t>
              </a:r>
            </a:p>
            <a:p>
              <a:pPr eaLnBrk="1" hangingPunct="1">
                <a:defRPr/>
              </a:pPr>
              <a:r>
                <a:rPr lang="ru-RU" sz="800" b="0" u="none" dirty="0" err="1">
                  <a:solidFill>
                    <a:schemeClr val="tx1"/>
                  </a:solidFill>
                </a:rPr>
                <a:t>Овчинникова</a:t>
              </a:r>
              <a:r>
                <a:rPr lang="ru-RU" sz="800" b="0" u="none" dirty="0">
                  <a:solidFill>
                    <a:schemeClr val="tx1"/>
                  </a:solidFill>
                </a:rPr>
                <a:t> Зоя Валентиновна, директор МБУ «ГОЦППМСП» – координатор от учреждения.</a:t>
              </a:r>
            </a:p>
            <a:p>
              <a:pPr eaLnBrk="1" hangingPunct="1">
                <a:defRPr/>
              </a:pPr>
              <a:endParaRPr lang="ru-RU" sz="800" b="0" u="none" dirty="0" smtClean="0">
                <a:solidFill>
                  <a:schemeClr val="tx1"/>
                </a:solidFill>
              </a:endParaRPr>
            </a:p>
            <a:p>
              <a:pPr eaLnBrk="1" hangingPunct="1">
                <a:defRPr/>
              </a:pPr>
              <a:r>
                <a:rPr lang="ru-RU" sz="800" b="0" u="none" dirty="0" smtClean="0">
                  <a:solidFill>
                    <a:schemeClr val="tx1"/>
                  </a:solidFill>
                </a:rPr>
                <a:t>Гаврилова </a:t>
              </a:r>
              <a:r>
                <a:rPr lang="ru-RU" sz="800" b="0" u="none" dirty="0">
                  <a:solidFill>
                    <a:schemeClr val="tx1"/>
                  </a:solidFill>
                </a:rPr>
                <a:t>Юлия Николаевна, заведующий отделением «Учебно-методический центр развития социального обслуживания» БУ ОО «Кризисный центр помощи женщинам и детям «Орловский»» - координатор от учреждения.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00046" y="4467229"/>
              <a:ext cx="4251808" cy="8607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Bef>
                  <a:spcPts val="321"/>
                </a:spcBef>
                <a:spcAft>
                  <a:spcPts val="321"/>
                </a:spcAft>
                <a:defRPr/>
              </a:pPr>
              <a:endParaRPr lang="ru-RU" altLang="ru-RU" sz="1300" kern="0" dirty="0">
                <a:solidFill>
                  <a:srgbClr val="414142"/>
                </a:solidFill>
                <a:cs typeface="+mn-cs"/>
              </a:endParaRPr>
            </a:p>
            <a:p>
              <a:pPr>
                <a:spcBef>
                  <a:spcPts val="321"/>
                </a:spcBef>
                <a:spcAft>
                  <a:spcPts val="321"/>
                </a:spcAft>
                <a:defRPr/>
              </a:pPr>
              <a:endParaRPr lang="en-US" altLang="ru-RU" sz="1300" kern="0" dirty="0">
                <a:solidFill>
                  <a:srgbClr val="414142"/>
                </a:solidFill>
                <a:cs typeface="+mn-cs"/>
              </a:endParaRPr>
            </a:p>
            <a:p>
              <a:pPr>
                <a:spcBef>
                  <a:spcPts val="321"/>
                </a:spcBef>
                <a:spcAft>
                  <a:spcPts val="321"/>
                </a:spcAft>
                <a:defRPr/>
              </a:pPr>
              <a:endParaRPr lang="en-US" altLang="ru-RU" sz="1300" kern="0" dirty="0">
                <a:solidFill>
                  <a:srgbClr val="414142"/>
                </a:solidFill>
                <a:cs typeface="+mn-cs"/>
              </a:endParaRPr>
            </a:p>
          </p:txBody>
        </p:sp>
        <p:sp>
          <p:nvSpPr>
            <p:cNvPr id="88" name="TextBox 14"/>
            <p:cNvSpPr txBox="1">
              <a:spLocks noChangeArrowheads="1"/>
            </p:cNvSpPr>
            <p:nvPr/>
          </p:nvSpPr>
          <p:spPr bwMode="auto">
            <a:xfrm>
              <a:off x="4523672" y="1024233"/>
              <a:ext cx="4527229" cy="2762403"/>
            </a:xfrm>
            <a:prstGeom prst="rect">
              <a:avLst/>
            </a:prstGeom>
            <a:noFill/>
            <a:extLst/>
          </p:spPr>
          <p:txBody>
            <a:bodyPr>
              <a:spAutoFit/>
            </a:bodyPr>
            <a:lstStyle>
              <a:defPPr>
                <a:defRPr lang="ru-RU"/>
              </a:defPPr>
              <a:lvl1pPr eaLnBrk="1" hangingPunct="1">
                <a:spcBef>
                  <a:spcPts val="300"/>
                </a:spcBef>
                <a:spcAft>
                  <a:spcPts val="300"/>
                </a:spcAft>
                <a:defRPr sz="1400">
                  <a:solidFill>
                    <a:srgbClr val="414142"/>
                  </a:solidFill>
                </a:defRPr>
              </a:lvl1pPr>
            </a:lstStyle>
            <a:p>
              <a:pPr marL="244340" indent="-244340">
                <a:defRPr/>
              </a:pPr>
              <a:r>
                <a:rPr lang="ru-RU" altLang="ru-RU" sz="1000" b="1" kern="0" dirty="0">
                  <a:solidFill>
                    <a:schemeClr val="accent6">
                      <a:lumMod val="50000"/>
                    </a:schemeClr>
                  </a:solidFill>
                  <a:cs typeface="+mn-cs"/>
                </a:rPr>
                <a:t>Ключевой риск: </a:t>
              </a:r>
            </a:p>
            <a:p>
              <a:pPr marL="244340" indent="-244340">
                <a:defRPr/>
              </a:pPr>
              <a:r>
                <a:rPr lang="ru-RU" altLang="ru-RU" sz="900" kern="0" dirty="0">
                  <a:solidFill>
                    <a:srgbClr val="000000"/>
                  </a:solidFill>
                  <a:cs typeface="+mn-cs"/>
                </a:rPr>
                <a:t>1</a:t>
              </a:r>
              <a:r>
                <a:rPr lang="ru-RU" altLang="ru-RU" sz="700" kern="0" dirty="0">
                  <a:solidFill>
                    <a:srgbClr val="000000"/>
                  </a:solidFill>
                  <a:cs typeface="+mn-cs"/>
                </a:rPr>
                <a:t>. </a:t>
              </a:r>
              <a:r>
                <a:rPr lang="ru-RU" altLang="ru-RU" sz="700" b="1" kern="0" dirty="0">
                  <a:solidFill>
                    <a:schemeClr val="accent6">
                      <a:lumMod val="50000"/>
                    </a:schemeClr>
                  </a:solidFill>
                  <a:cs typeface="+mn-cs"/>
                </a:rPr>
                <a:t>Потеря времени</a:t>
              </a:r>
            </a:p>
            <a:p>
              <a:pPr marL="190050" lvl="1" indent="-181567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>
                  <a:cs typeface="+mn-cs"/>
                </a:rPr>
                <a:t>Голосовое индивидуальное информирование родителей/законных представителей.</a:t>
              </a:r>
            </a:p>
            <a:p>
              <a:pPr marL="190050" lvl="1" indent="-181567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>
                  <a:cs typeface="+mn-cs"/>
                </a:rPr>
                <a:t>Многократное посещение </a:t>
              </a:r>
              <a:r>
                <a:rPr lang="ru-RU" sz="700" kern="0" dirty="0"/>
                <a:t>родителями/законными представителями ДОУ; </a:t>
              </a:r>
            </a:p>
            <a:p>
              <a:pPr marL="8484" lvl="1" inden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/>
                <a:t>       лишние передвижения родителей/законных представителей.</a:t>
              </a:r>
            </a:p>
            <a:p>
              <a:pPr marL="190050" lvl="1" indent="-181567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/>
                <a:t>Заполнение документации на территории ДОУ.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cs typeface="+mn-cs"/>
                </a:rPr>
                <a:t>2. </a:t>
              </a:r>
              <a:r>
                <a:rPr lang="ru-RU" sz="700" b="1" kern="0" dirty="0">
                  <a:solidFill>
                    <a:schemeClr val="accent6">
                      <a:lumMod val="50000"/>
                    </a:schemeClr>
                  </a:solidFill>
                  <a:cs typeface="+mn-cs"/>
                </a:rPr>
                <a:t>Безопасность </a:t>
              </a:r>
            </a:p>
            <a:p>
              <a:pPr marL="193444" lvl="1" indent="-193444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>
                  <a:cs typeface="+mn-cs"/>
                </a:rPr>
                <a:t>Антитеррористическая безопасность.</a:t>
              </a:r>
            </a:p>
            <a:p>
              <a:pPr marL="193444" lvl="1" indent="-193444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>
                  <a:cs typeface="+mn-cs"/>
                </a:rPr>
                <a:t>Угроза распространения простудных и других инфекционных заболеваний.</a:t>
              </a:r>
            </a:p>
            <a:p>
              <a:pPr marL="0" lvl="1" inden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cs typeface="+mn-cs"/>
                </a:rPr>
                <a:t>3</a:t>
              </a:r>
              <a:r>
                <a:rPr lang="ru-RU" sz="700" kern="0" dirty="0">
                  <a:solidFill>
                    <a:schemeClr val="accent5">
                      <a:lumMod val="50000"/>
                    </a:schemeClr>
                  </a:solidFill>
                  <a:cs typeface="+mn-cs"/>
                </a:rPr>
                <a:t>. </a:t>
              </a:r>
              <a:r>
                <a:rPr lang="ru-RU" sz="700" b="1" kern="0" dirty="0">
                  <a:solidFill>
                    <a:schemeClr val="accent6">
                      <a:lumMod val="50000"/>
                    </a:schemeClr>
                  </a:solidFill>
                  <a:cs typeface="+mn-cs"/>
                </a:rPr>
                <a:t>Затраты на ресурсы</a:t>
              </a:r>
            </a:p>
            <a:p>
              <a:pPr marL="190050" lvl="1" indent="-181567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>
                  <a:cs typeface="+mn-cs"/>
                </a:rPr>
                <a:t>Затраты на бумагу, оргтехнику.</a:t>
              </a:r>
            </a:p>
            <a:p>
              <a:pPr marL="190050" lvl="1" indent="-181567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>
                  <a:cs typeface="+mn-cs"/>
                </a:rPr>
                <a:t>Затраты за потребление энергоресурсов.</a:t>
              </a:r>
            </a:p>
            <a:p>
              <a:pPr marL="190050" lvl="1" indent="-181567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kern="0" dirty="0">
                  <a:cs typeface="+mn-cs"/>
                </a:rPr>
                <a:t>Трудозатраты.</a:t>
              </a:r>
            </a:p>
            <a:p>
              <a:pPr marL="1697" lvl="1" inden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7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cs"/>
                </a:rPr>
                <a:t>4.</a:t>
              </a:r>
              <a:r>
                <a:rPr lang="ru-RU" sz="700" b="1" kern="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ru-RU" sz="700" b="1" kern="0" dirty="0">
                  <a:solidFill>
                    <a:schemeClr val="accent6">
                      <a:lumMod val="50000"/>
                    </a:schemeClr>
                  </a:solidFill>
                </a:rPr>
                <a:t>Возможности</a:t>
              </a:r>
            </a:p>
            <a:p>
              <a:pPr marL="184960" lvl="1" indent="-183263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dirty="0"/>
                <a:t>Невозможность предоставления широкого спектра (по содержанию и кол-ву) консультаций с учетом индивидуализации запросов родителей/законных представителей.</a:t>
              </a:r>
            </a:p>
            <a:p>
              <a:pPr marL="184960" lvl="1" indent="-183263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dirty="0"/>
                <a:t>Локальность деятельности организаций образования и социальной защиты в условиях комплексного сопровождения родителей/законных представителей вне проекта.</a:t>
              </a:r>
            </a:p>
            <a:p>
              <a:pPr marL="184960" lvl="1" indent="-183263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ü"/>
                <a:defRPr/>
              </a:pPr>
              <a:r>
                <a:rPr lang="ru-RU" sz="700" dirty="0"/>
                <a:t>Сложность для родителей МБДОУ пути получения информации о возможностях системы комплексного сопровождения родителей/законных представителей.</a:t>
              </a:r>
            </a:p>
            <a:p>
              <a:pPr marL="183263" indent="-183263">
                <a:buFont typeface="Wingdings" pitchFamily="2" charset="2"/>
                <a:buChar char="ü"/>
                <a:defRPr/>
              </a:pPr>
              <a:r>
                <a:rPr lang="ru-RU" sz="700" dirty="0">
                  <a:solidFill>
                    <a:schemeClr val="tx1"/>
                  </a:solidFill>
                </a:rPr>
                <a:t>Сложность (территориальная и временная) доступа родителей/законных представителей к учреждениям образования и социальной защиты.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29765" y="938866"/>
              <a:ext cx="4212686" cy="2734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ru-RU" sz="1100" b="1" u="sng" kern="0" dirty="0">
                  <a:solidFill>
                    <a:srgbClr val="3E87BD">
                      <a:lumMod val="75000"/>
                    </a:srgbClr>
                  </a:solidFill>
                  <a:cs typeface="+mn-cs"/>
                </a:rPr>
                <a:t>1. Вовлеченные лица и рамки проекта</a:t>
              </a:r>
            </a:p>
          </p:txBody>
        </p:sp>
      </p:grpSp>
      <p:sp>
        <p:nvSpPr>
          <p:cNvPr id="114" name="Прямоугольник 113"/>
          <p:cNvSpPr/>
          <p:nvPr/>
        </p:nvSpPr>
        <p:spPr>
          <a:xfrm>
            <a:off x="4988974" y="4117392"/>
            <a:ext cx="4674860" cy="2468570"/>
          </a:xfrm>
          <a:prstGeom prst="rect">
            <a:avLst/>
          </a:prstGeom>
        </p:spPr>
        <p:txBody>
          <a:bodyPr lIns="97736" tIns="48868" rIns="97736" bIns="48868">
            <a:spAutoFit/>
          </a:bodyPr>
          <a:lstStyle/>
          <a:p>
            <a:pPr indent="-181559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1100" kern="0" dirty="0">
                <a:cs typeface="+mn-cs"/>
              </a:rPr>
              <a:t>Старт проекта – 31.12.19</a:t>
            </a:r>
          </a:p>
          <a:p>
            <a:pPr indent="-181567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100" dirty="0">
                <a:cs typeface="+mn-cs"/>
              </a:rPr>
              <a:t>Диагностика и целевое состояние – 09.01.20 – 28.02.20</a:t>
            </a:r>
            <a:endParaRPr lang="ru-RU" sz="1100" kern="0" dirty="0">
              <a:cs typeface="+mn-cs"/>
            </a:endParaRPr>
          </a:p>
          <a:p>
            <a:pPr marL="553181" lvl="1" indent="-183263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00" kern="0" dirty="0">
                <a:cs typeface="+mn-cs"/>
              </a:rPr>
              <a:t>Разработка текущей карты процесса – 31.01. 20</a:t>
            </a:r>
          </a:p>
          <a:p>
            <a:pPr marL="553181" lvl="1" indent="-183263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00" kern="0" dirty="0">
                <a:cs typeface="+mn-cs"/>
              </a:rPr>
              <a:t>Разработка целевой карты процесса – 28.02.20</a:t>
            </a:r>
          </a:p>
          <a:p>
            <a:pPr marL="3394" lvl="1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cs typeface="+mn-cs"/>
              </a:rPr>
              <a:t>3. Внедрение улучшений – 28.02.20 – 25.05.20</a:t>
            </a:r>
          </a:p>
          <a:p>
            <a:pPr marL="553181" lvl="1" indent="-183263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00" kern="0" dirty="0">
                <a:cs typeface="+mn-cs"/>
              </a:rPr>
              <a:t>Совещание по защите подходов внедрения - 28.02.20</a:t>
            </a:r>
          </a:p>
          <a:p>
            <a:pPr marL="553181" lvl="1" indent="-183263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00" kern="0" dirty="0">
                <a:cs typeface="+mn-cs"/>
              </a:rPr>
              <a:t>Определение перечня мероприятий по реализации проекта – 28.02.20 – 04.03.20</a:t>
            </a:r>
          </a:p>
          <a:p>
            <a:pPr marL="553181" lvl="1" indent="-183263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00" kern="0" dirty="0">
                <a:cs typeface="+mn-cs"/>
              </a:rPr>
              <a:t>Внедрение и проведение экспериментов мероприятий по достижению целей проекта – 04.03.20 - 25.05.20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cs typeface="+mn-cs"/>
              </a:rPr>
              <a:t>4. Закрепление результатов – 25.05.20 – 29.05.20</a:t>
            </a:r>
          </a:p>
          <a:p>
            <a:pPr marL="553181" lvl="1" indent="-183263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00" kern="0" dirty="0">
                <a:cs typeface="+mn-cs"/>
              </a:rPr>
              <a:t>Мониторинг достигнутых результатов – 25.05.20 – 26.05.20</a:t>
            </a:r>
          </a:p>
          <a:p>
            <a:pPr marL="553181" lvl="1" indent="-183263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00" kern="0" dirty="0">
                <a:cs typeface="+mn-cs"/>
              </a:rPr>
              <a:t>Завершающее совещание – 28.05.20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cs typeface="+mn-cs"/>
              </a:rPr>
              <a:t>5. Закрытие проекта – 29.05.20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522347"/>
              </p:ext>
            </p:extLst>
          </p:nvPr>
        </p:nvGraphicFramePr>
        <p:xfrm>
          <a:off x="115819" y="3918012"/>
          <a:ext cx="4536228" cy="29673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0556"/>
                <a:gridCol w="1250556"/>
                <a:gridCol w="508779"/>
                <a:gridCol w="508779"/>
                <a:gridCol w="508779"/>
                <a:gridCol w="508779"/>
              </a:tblGrid>
              <a:tr h="17994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Наименование </a:t>
                      </a:r>
                      <a:r>
                        <a:rPr lang="ru-RU" sz="600" b="1" dirty="0" smtClean="0">
                          <a:effectLst/>
                        </a:rPr>
                        <a:t>цели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Текущий </a:t>
                      </a:r>
                      <a:r>
                        <a:rPr lang="ru-RU" sz="600" b="1" u="sng" dirty="0">
                          <a:effectLst/>
                        </a:rPr>
                        <a:t>показатель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</a:rPr>
                        <a:t>Целевой </a:t>
                      </a:r>
                      <a:r>
                        <a:rPr lang="ru-RU" sz="600" b="1" u="sng" dirty="0">
                          <a:effectLst/>
                        </a:rPr>
                        <a:t>показатель</a:t>
                      </a:r>
                      <a:endParaRPr lang="ru-RU" sz="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1790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600" dirty="0">
                          <a:effectLst/>
                        </a:rPr>
                        <a:t>Сокращение срока прохождения обращения и организации педагогического консультирования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(от регистрации обращения до получения обратной связи от родителей /законных представителей</a:t>
                      </a:r>
                      <a:r>
                        <a:rPr lang="ru-RU" sz="600" dirty="0" smtClean="0">
                          <a:effectLst/>
                        </a:rPr>
                        <a:t>)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30 </a:t>
                      </a:r>
                      <a:r>
                        <a:rPr lang="ru-RU" sz="600" dirty="0" smtClean="0">
                          <a:effectLst/>
                        </a:rPr>
                        <a:t>дней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15 </a:t>
                      </a:r>
                      <a:r>
                        <a:rPr lang="ru-RU" sz="600" dirty="0" smtClean="0">
                          <a:effectLst/>
                        </a:rPr>
                        <a:t>дней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96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2. Сокращение рисков в области антитеррористической безопасности, медицинские фильтры.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% показатель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78%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93% *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1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Количество консультаций в мес.: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 - Очных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- Заочных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</a:rPr>
                        <a:t>74 </a:t>
                      </a:r>
                      <a:r>
                        <a:rPr lang="ru-RU" sz="600" dirty="0">
                          <a:effectLst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26 %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</a:rPr>
                        <a:t>40</a:t>
                      </a:r>
                      <a:r>
                        <a:rPr lang="ru-RU" sz="600" dirty="0">
                          <a:effectLst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60%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9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3. Сокращение расходов  на ресурсы.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6000 рублей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3000 рублей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061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</a:rPr>
                        <a:t>4. Расширение </a:t>
                      </a:r>
                      <a:r>
                        <a:rPr lang="ru-RU" sz="600" dirty="0">
                          <a:effectLst/>
                        </a:rPr>
                        <a:t>возможностей консультирования</a:t>
                      </a:r>
                      <a:r>
                        <a:rPr lang="ru-RU" sz="600" dirty="0" smtClean="0">
                          <a:effectLst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</a:rPr>
                        <a:t>индивидуализация</a:t>
                      </a:r>
                      <a:r>
                        <a:rPr lang="ru-RU" sz="600" dirty="0">
                          <a:effectLst/>
                        </a:rPr>
                        <a:t>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Уход от локальности деятельности </a:t>
                      </a:r>
                      <a:r>
                        <a:rPr lang="ru-RU" sz="600" dirty="0" smtClean="0">
                          <a:effectLst/>
                        </a:rPr>
                        <a:t> консультирующих учреждений (привлекаемых к проекту).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Кол-во консультаций в мес</a:t>
                      </a:r>
                      <a:r>
                        <a:rPr lang="ru-RU" sz="6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Групповых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Индивидуальных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очередники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родители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очередники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родители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5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7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Кол-во специалистов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</a:rPr>
                        <a:t>12 </a:t>
                      </a:r>
                      <a:r>
                        <a:rPr lang="ru-RU" sz="600" dirty="0">
                          <a:effectLst/>
                        </a:rPr>
                        <a:t>и более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Спектр и направления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</a:rPr>
                        <a:t>5 </a:t>
                      </a:r>
                      <a:r>
                        <a:rPr lang="ru-RU" sz="600" dirty="0">
                          <a:effectLst/>
                        </a:rPr>
                        <a:t>и более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Цифровое ресурсное обеспечение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 локальных ресурса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 локально-скоординированных ресурса и </a:t>
                      </a:r>
                      <a:endParaRPr lang="ru-RU" sz="600" dirty="0" smtClean="0">
                        <a:effectLst/>
                      </a:endParaRPr>
                    </a:p>
                    <a:p>
                      <a:pPr marL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 smtClean="0">
                          <a:effectLst/>
                        </a:rPr>
                        <a:t>1 </a:t>
                      </a:r>
                      <a:r>
                        <a:rPr lang="ru-RU" sz="600" dirty="0">
                          <a:effectLst/>
                        </a:rPr>
                        <a:t>единый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88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647" marR="29647" marT="14821" marB="148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Координация действий и организация работы специалистов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до 15 дней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84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до 5 дней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543" marB="151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7542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* за счет </a:t>
                      </a:r>
                      <a:r>
                        <a:rPr lang="ru-RU" sz="600" dirty="0" err="1" smtClean="0">
                          <a:effectLst/>
                        </a:rPr>
                        <a:t>цифровизации</a:t>
                      </a:r>
                      <a:r>
                        <a:rPr lang="ru-RU" sz="600" dirty="0" smtClean="0">
                          <a:effectLst/>
                        </a:rPr>
                        <a:t> </a:t>
                      </a:r>
                      <a:r>
                        <a:rPr lang="ru-RU" sz="600" dirty="0">
                          <a:effectLst/>
                        </a:rPr>
                        <a:t>ресурсов, сокращение очных </a:t>
                      </a:r>
                      <a:r>
                        <a:rPr lang="ru-RU" sz="600" dirty="0" smtClean="0">
                          <a:effectLst/>
                        </a:rPr>
                        <a:t>консультаций.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0" marR="32770" marT="15123" marB="151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717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126" y="115003"/>
            <a:ext cx="615944" cy="66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71" name="Picture 2" descr="Coat of arms of Oryol Oblast (large)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513" y="0"/>
            <a:ext cx="635247" cy="77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59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1" t="24431" r="13815" b="68098"/>
          <a:stretch/>
        </p:blipFill>
        <p:spPr bwMode="auto">
          <a:xfrm>
            <a:off x="9028108" y="115003"/>
            <a:ext cx="605412" cy="64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83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1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756" y="1621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95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6" y="1621"/>
                        <a:ext cx="1754" cy="1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1173980" y="18590"/>
            <a:ext cx="6336680" cy="923330"/>
          </a:xfrm>
        </p:spPr>
        <p:txBody>
          <a:bodyPr/>
          <a:lstStyle/>
          <a:p>
            <a:pPr algn="ctr" eaLnBrk="1" hangingPunct="1">
              <a:lnSpc>
                <a:spcPts val="1817"/>
              </a:lnSpc>
              <a:defRPr/>
            </a:pPr>
            <a:r>
              <a:rPr lang="ru-RU" sz="1600" dirty="0">
                <a:solidFill>
                  <a:schemeClr val="accent2">
                    <a:lumMod val="25000"/>
                  </a:schemeClr>
                </a:solidFill>
              </a:rPr>
              <a:t>Команда проекта </a:t>
            </a:r>
            <a:r>
              <a:rPr lang="ru-RU" sz="1600" dirty="0">
                <a:solidFill>
                  <a:schemeClr val="accent2">
                    <a:lumMod val="25000"/>
                  </a:schemeClr>
                </a:solidFill>
                <a:cs typeface="Times New Roman" pitchFamily="18" charset="0"/>
              </a:rPr>
              <a:t>«Оптимизация работы при организации консультирования родителей микрорайона»</a:t>
            </a:r>
            <a:br>
              <a:rPr lang="ru-RU" sz="1600" dirty="0">
                <a:solidFill>
                  <a:schemeClr val="accent2">
                    <a:lumMod val="25000"/>
                  </a:schemeClr>
                </a:solidFill>
                <a:cs typeface="Times New Roman" pitchFamily="18" charset="0"/>
              </a:rPr>
            </a:br>
            <a:r>
              <a:rPr lang="ru-RU" sz="1600" dirty="0">
                <a:solidFill>
                  <a:schemeClr val="accent2">
                    <a:lumMod val="25000"/>
                  </a:schemeClr>
                </a:solidFill>
                <a:cs typeface="Times New Roman" pitchFamily="18" charset="0"/>
              </a:rPr>
              <a:t>МБДОУ «Детский сад №48 комбинированного вида»</a:t>
            </a:r>
            <a:br>
              <a:rPr lang="ru-RU" sz="1600" dirty="0">
                <a:solidFill>
                  <a:schemeClr val="accent2">
                    <a:lumMod val="25000"/>
                  </a:schemeClr>
                </a:solidFill>
                <a:cs typeface="Times New Roman" pitchFamily="18" charset="0"/>
              </a:rPr>
            </a:br>
            <a:r>
              <a:rPr lang="ru-RU" sz="1600" dirty="0">
                <a:solidFill>
                  <a:schemeClr val="accent2">
                    <a:lumMod val="25000"/>
                  </a:schemeClr>
                </a:solidFill>
                <a:cs typeface="Times New Roman" pitchFamily="18" charset="0"/>
              </a:rPr>
              <a:t>город Орел </a:t>
            </a:r>
            <a:endParaRPr lang="en-US" sz="1600" dirty="0"/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142142" y="1015581"/>
            <a:ext cx="9621717" cy="5350017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25" tIns="48863" rIns="97725" bIns="48863" anchor="ctr"/>
          <a:lstStyle/>
          <a:p>
            <a:pPr algn="ctr" eaLnBrk="1" hangingPunct="1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47109" name="AutoShape 249"/>
          <p:cNvCxnSpPr>
            <a:cxnSpLocks noChangeShapeType="1"/>
            <a:stCxn id="47111" idx="4"/>
            <a:endCxn id="47111" idx="6"/>
          </p:cNvCxnSpPr>
          <p:nvPr/>
        </p:nvCxnSpPr>
        <p:spPr bwMode="auto">
          <a:xfrm>
            <a:off x="284282" y="1234246"/>
            <a:ext cx="9337436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0" name="AutoShape 249"/>
          <p:cNvCxnSpPr>
            <a:cxnSpLocks noChangeShapeType="1"/>
            <a:stCxn id="47112" idx="4"/>
            <a:endCxn id="47112" idx="6"/>
          </p:cNvCxnSpPr>
          <p:nvPr/>
        </p:nvCxnSpPr>
        <p:spPr bwMode="auto">
          <a:xfrm>
            <a:off x="284282" y="2421519"/>
            <a:ext cx="9337436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1" name="AutoShape 250"/>
          <p:cNvSpPr>
            <a:spLocks noChangeArrowheads="1"/>
          </p:cNvSpPr>
          <p:nvPr/>
        </p:nvSpPr>
        <p:spPr bwMode="auto">
          <a:xfrm>
            <a:off x="284282" y="1045233"/>
            <a:ext cx="9337436" cy="18901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lIns="0" tIns="0" rIns="0" bIns="19545" anchor="b">
            <a:spAutoFit/>
          </a:bodyPr>
          <a:lstStyle/>
          <a:p>
            <a:pPr indent="123873"/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Руководство проекта (непосредственно отвечающие за результат проекта, принимающие основные решения</a:t>
            </a:r>
            <a:r>
              <a:rPr lang="ru-RU" sz="11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7112" name="AutoShape 250"/>
          <p:cNvSpPr>
            <a:spLocks noChangeArrowheads="1"/>
          </p:cNvSpPr>
          <p:nvPr/>
        </p:nvSpPr>
        <p:spPr bwMode="auto">
          <a:xfrm>
            <a:off x="284282" y="2232506"/>
            <a:ext cx="9337436" cy="18901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lIns="0" tIns="0" rIns="0" bIns="19545" anchor="b">
            <a:spAutoFit/>
          </a:bodyPr>
          <a:lstStyle/>
          <a:p>
            <a:pPr indent="123873"/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Команда проекта</a:t>
            </a:r>
          </a:p>
        </p:txBody>
      </p:sp>
      <p:sp>
        <p:nvSpPr>
          <p:cNvPr id="47113" name="Rectangle 53"/>
          <p:cNvSpPr txBox="1">
            <a:spLocks noChangeArrowheads="1"/>
          </p:cNvSpPr>
          <p:nvPr/>
        </p:nvSpPr>
        <p:spPr bwMode="auto">
          <a:xfrm>
            <a:off x="1087994" y="4026686"/>
            <a:ext cx="1879420" cy="64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Овчинникова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Зоя Валентиновна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директор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14" name="Rectangle 165"/>
          <p:cNvSpPr txBox="1">
            <a:spLocks noChangeArrowheads="1"/>
          </p:cNvSpPr>
          <p:nvPr/>
        </p:nvSpPr>
        <p:spPr bwMode="auto">
          <a:xfrm>
            <a:off x="284283" y="4818638"/>
            <a:ext cx="2735776" cy="33855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  <a:defRPr/>
            </a:pPr>
            <a:r>
              <a:rPr lang="ru-RU" sz="1100" dirty="0">
                <a:solidFill>
                  <a:srgbClr val="000000"/>
                </a:solidFill>
              </a:rPr>
              <a:t>Роль: </a:t>
            </a:r>
          </a:p>
          <a:p>
            <a:pPr marL="1696" lvl="1" indent="0">
              <a:buClr>
                <a:srgbClr val="002960"/>
              </a:buClr>
              <a:buSzPct val="125000"/>
              <a:defRPr/>
            </a:pPr>
            <a:r>
              <a:rPr lang="ru-RU" sz="1100" dirty="0">
                <a:solidFill>
                  <a:srgbClr val="000000"/>
                </a:solidFill>
              </a:rPr>
              <a:t>Координатор от социального партнера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7115" name="Rectangle 53"/>
          <p:cNvSpPr txBox="1">
            <a:spLocks noChangeArrowheads="1"/>
          </p:cNvSpPr>
          <p:nvPr/>
        </p:nvSpPr>
        <p:spPr bwMode="auto">
          <a:xfrm>
            <a:off x="3369268" y="3827458"/>
            <a:ext cx="2681376" cy="60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 dirty="0">
                <a:solidFill>
                  <a:srgbClr val="000000"/>
                </a:solidFill>
              </a:rPr>
              <a:t>Специалисты проекта: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дефектолог    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логопед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социальный педагог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инструктор по адаптивной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физкультуре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специалист АВА – терапии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педагог ДО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Clr>
                <a:srgbClr val="002960"/>
              </a:buClr>
            </a:pPr>
            <a:endParaRPr lang="ru-RU" sz="11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2960"/>
              </a:buClr>
            </a:pP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7116" name="Rectangle 165"/>
          <p:cNvSpPr txBox="1">
            <a:spLocks noChangeArrowheads="1"/>
          </p:cNvSpPr>
          <p:nvPr/>
        </p:nvSpPr>
        <p:spPr bwMode="auto">
          <a:xfrm>
            <a:off x="5694415" y="4888390"/>
            <a:ext cx="273753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indent="0">
              <a:buClr>
                <a:srgbClr val="002960"/>
              </a:buClr>
              <a:buSzPct val="125000"/>
            </a:pPr>
            <a:r>
              <a:rPr lang="ru-RU" sz="1100">
                <a:solidFill>
                  <a:srgbClr val="000000"/>
                </a:solidFill>
              </a:rPr>
              <a:t>Роль: исполнители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17" name="Rectangle 165"/>
          <p:cNvSpPr txBox="1">
            <a:spLocks noChangeArrowheads="1"/>
          </p:cNvSpPr>
          <p:nvPr/>
        </p:nvSpPr>
        <p:spPr bwMode="auto">
          <a:xfrm>
            <a:off x="4473055" y="1993907"/>
            <a:ext cx="273753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</a:pPr>
            <a:r>
              <a:rPr lang="ru-RU" sz="1100" b="1">
                <a:solidFill>
                  <a:srgbClr val="000000"/>
                </a:solidFill>
              </a:rPr>
              <a:t>Руководитель проекта</a:t>
            </a:r>
            <a:endParaRPr lang="en-US" sz="1100" b="1">
              <a:solidFill>
                <a:srgbClr val="000000"/>
              </a:solidFill>
            </a:endParaRPr>
          </a:p>
        </p:txBody>
      </p:sp>
      <p:sp>
        <p:nvSpPr>
          <p:cNvPr id="47118" name="Rectangle 53"/>
          <p:cNvSpPr txBox="1">
            <a:spLocks noChangeArrowheads="1"/>
          </p:cNvSpPr>
          <p:nvPr/>
        </p:nvSpPr>
        <p:spPr bwMode="auto">
          <a:xfrm>
            <a:off x="1405617" y="1334670"/>
            <a:ext cx="54803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Филимонова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Бронислава Тадеушевна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заведующая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МБДОУ «Детский сад №48 комбинированного вида»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19" name="Rectangle 165"/>
          <p:cNvSpPr txBox="1">
            <a:spLocks noChangeArrowheads="1"/>
          </p:cNvSpPr>
          <p:nvPr/>
        </p:nvSpPr>
        <p:spPr bwMode="auto">
          <a:xfrm>
            <a:off x="1405617" y="1998765"/>
            <a:ext cx="27357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</a:pPr>
            <a:r>
              <a:rPr lang="ru-RU" sz="1100" b="1">
                <a:solidFill>
                  <a:srgbClr val="000000"/>
                </a:solidFill>
              </a:rPr>
              <a:t>Владелец процесса</a:t>
            </a:r>
            <a:endParaRPr lang="en-US" sz="1100" b="1">
              <a:solidFill>
                <a:srgbClr val="000000"/>
              </a:solidFill>
            </a:endParaRPr>
          </a:p>
        </p:txBody>
      </p:sp>
      <p:sp>
        <p:nvSpPr>
          <p:cNvPr id="47120" name="Rectangle 53"/>
          <p:cNvSpPr txBox="1">
            <a:spLocks noChangeArrowheads="1"/>
          </p:cNvSpPr>
          <p:nvPr/>
        </p:nvSpPr>
        <p:spPr bwMode="auto">
          <a:xfrm>
            <a:off x="2812988" y="2520323"/>
            <a:ext cx="1452997" cy="80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Типикина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Лариса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Васильевна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воспитатель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23" name="Rectangle 165"/>
          <p:cNvSpPr txBox="1">
            <a:spLocks/>
          </p:cNvSpPr>
          <p:nvPr/>
        </p:nvSpPr>
        <p:spPr bwMode="auto">
          <a:xfrm>
            <a:off x="2205818" y="3284984"/>
            <a:ext cx="1647782" cy="50783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  <a:defRPr/>
            </a:pPr>
            <a:r>
              <a:rPr lang="ru-RU" sz="1100" dirty="0">
                <a:solidFill>
                  <a:srgbClr val="000000"/>
                </a:solidFill>
              </a:rPr>
              <a:t>Роль: </a:t>
            </a:r>
          </a:p>
          <a:p>
            <a:pPr marL="1696" lvl="1" indent="0">
              <a:buClr>
                <a:srgbClr val="002960"/>
              </a:buClr>
              <a:buSzPct val="125000"/>
              <a:defRPr/>
            </a:pPr>
            <a:r>
              <a:rPr lang="ru-RU" sz="1100" dirty="0">
                <a:solidFill>
                  <a:srgbClr val="000000"/>
                </a:solidFill>
              </a:rPr>
              <a:t>основной исполнитель/эксперт</a:t>
            </a:r>
          </a:p>
        </p:txBody>
      </p:sp>
      <p:sp>
        <p:nvSpPr>
          <p:cNvPr id="47122" name="Rectangle 53"/>
          <p:cNvSpPr txBox="1">
            <a:spLocks noChangeArrowheads="1"/>
          </p:cNvSpPr>
          <p:nvPr/>
        </p:nvSpPr>
        <p:spPr bwMode="auto">
          <a:xfrm>
            <a:off x="4645029" y="2508986"/>
            <a:ext cx="1196792" cy="8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Королькова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Инна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Владимировна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учитель-логопед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25" name="Rectangle 165"/>
          <p:cNvSpPr txBox="1">
            <a:spLocks noChangeArrowheads="1"/>
          </p:cNvSpPr>
          <p:nvPr/>
        </p:nvSpPr>
        <p:spPr bwMode="auto">
          <a:xfrm>
            <a:off x="3990478" y="3356992"/>
            <a:ext cx="1653047" cy="33855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  <a:defRPr/>
            </a:pPr>
            <a:r>
              <a:rPr lang="ru-RU" sz="1100" dirty="0">
                <a:solidFill>
                  <a:srgbClr val="000000"/>
                </a:solidFill>
              </a:rPr>
              <a:t>Роль: </a:t>
            </a:r>
          </a:p>
          <a:p>
            <a:pPr marL="1696" lvl="1" indent="0">
              <a:buClr>
                <a:srgbClr val="002960"/>
              </a:buClr>
              <a:buSzPct val="125000"/>
              <a:defRPr/>
            </a:pPr>
            <a:r>
              <a:rPr lang="ru-RU" sz="1100" dirty="0">
                <a:solidFill>
                  <a:srgbClr val="000000"/>
                </a:solidFill>
              </a:rPr>
              <a:t>основной исполнитель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7124" name="Rectangle 53"/>
          <p:cNvSpPr txBox="1">
            <a:spLocks noChangeArrowheads="1"/>
          </p:cNvSpPr>
          <p:nvPr/>
        </p:nvSpPr>
        <p:spPr bwMode="auto">
          <a:xfrm>
            <a:off x="780899" y="2521944"/>
            <a:ext cx="1403862" cy="7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Вакшина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Татьяна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Анатольевна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заместитель заведующей по УВР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27" name="Rectangle 165"/>
          <p:cNvSpPr txBox="1">
            <a:spLocks noChangeArrowheads="1"/>
          </p:cNvSpPr>
          <p:nvPr/>
        </p:nvSpPr>
        <p:spPr bwMode="auto">
          <a:xfrm>
            <a:off x="207070" y="3356992"/>
            <a:ext cx="1932065" cy="33855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  <a:defRPr/>
            </a:pPr>
            <a:r>
              <a:rPr lang="ru-RU" sz="1100" dirty="0">
                <a:solidFill>
                  <a:srgbClr val="000000"/>
                </a:solidFill>
              </a:rPr>
              <a:t>Роль: </a:t>
            </a:r>
          </a:p>
          <a:p>
            <a:pPr marL="1696" lvl="1" indent="0">
              <a:buClr>
                <a:srgbClr val="002960"/>
              </a:buClr>
              <a:buSzPct val="125000"/>
              <a:defRPr/>
            </a:pPr>
            <a:r>
              <a:rPr lang="ru-RU" sz="1100" dirty="0">
                <a:solidFill>
                  <a:srgbClr val="000000"/>
                </a:solidFill>
              </a:rPr>
              <a:t>Координатор/эксперт</a:t>
            </a:r>
          </a:p>
        </p:txBody>
      </p:sp>
      <p:cxnSp>
        <p:nvCxnSpPr>
          <p:cNvPr id="47126" name="AutoShape 249"/>
          <p:cNvCxnSpPr>
            <a:cxnSpLocks noChangeShapeType="1"/>
          </p:cNvCxnSpPr>
          <p:nvPr/>
        </p:nvCxnSpPr>
        <p:spPr bwMode="auto">
          <a:xfrm>
            <a:off x="284282" y="5157192"/>
            <a:ext cx="9337436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AutoShape 249"/>
          <p:cNvCxnSpPr>
            <a:cxnSpLocks noChangeShapeType="1"/>
          </p:cNvCxnSpPr>
          <p:nvPr/>
        </p:nvCxnSpPr>
        <p:spPr bwMode="auto">
          <a:xfrm>
            <a:off x="284282" y="3789040"/>
            <a:ext cx="9337436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8" name="Rectangle 53"/>
          <p:cNvSpPr txBox="1">
            <a:spLocks noChangeArrowheads="1"/>
          </p:cNvSpPr>
          <p:nvPr/>
        </p:nvSpPr>
        <p:spPr bwMode="auto">
          <a:xfrm>
            <a:off x="1173981" y="5363530"/>
            <a:ext cx="2816497" cy="80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 dirty="0">
                <a:solidFill>
                  <a:srgbClr val="000000"/>
                </a:solidFill>
              </a:rPr>
              <a:t>Гаврилова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 dirty="0">
                <a:solidFill>
                  <a:srgbClr val="000000"/>
                </a:solidFill>
              </a:rPr>
              <a:t>Юлия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 dirty="0">
                <a:solidFill>
                  <a:srgbClr val="000000"/>
                </a:solidFill>
              </a:rPr>
              <a:t>Николаевна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заведующая отделением «Учебно- методический  центр развития социального обслуживания»</a:t>
            </a:r>
          </a:p>
        </p:txBody>
      </p:sp>
      <p:sp>
        <p:nvSpPr>
          <p:cNvPr id="47129" name="Rectangle 53"/>
          <p:cNvSpPr txBox="1">
            <a:spLocks noChangeArrowheads="1"/>
          </p:cNvSpPr>
          <p:nvPr/>
        </p:nvSpPr>
        <p:spPr bwMode="auto">
          <a:xfrm>
            <a:off x="6520938" y="2505746"/>
            <a:ext cx="1284533" cy="8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Потапова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Евгения 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Сергеевна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педагог-психолог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1" name="Rectangle 165"/>
          <p:cNvSpPr txBox="1">
            <a:spLocks noChangeArrowheads="1"/>
          </p:cNvSpPr>
          <p:nvPr/>
        </p:nvSpPr>
        <p:spPr bwMode="auto">
          <a:xfrm>
            <a:off x="5841821" y="3356992"/>
            <a:ext cx="1653047" cy="33855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  <a:defRPr/>
            </a:pPr>
            <a:r>
              <a:rPr lang="ru-RU" sz="1100" dirty="0">
                <a:solidFill>
                  <a:srgbClr val="000000"/>
                </a:solidFill>
              </a:rPr>
              <a:t>Роль: </a:t>
            </a:r>
          </a:p>
          <a:p>
            <a:pPr marL="1696" lvl="1" indent="0">
              <a:buClr>
                <a:srgbClr val="002960"/>
              </a:buClr>
              <a:buSzPct val="125000"/>
              <a:defRPr/>
            </a:pPr>
            <a:r>
              <a:rPr lang="ru-RU" sz="1100" dirty="0">
                <a:solidFill>
                  <a:srgbClr val="000000"/>
                </a:solidFill>
              </a:rPr>
              <a:t>основной исполнитель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7131" name="Rectangle 165"/>
          <p:cNvSpPr txBox="1">
            <a:spLocks noChangeArrowheads="1"/>
          </p:cNvSpPr>
          <p:nvPr/>
        </p:nvSpPr>
        <p:spPr bwMode="auto">
          <a:xfrm>
            <a:off x="282528" y="3827458"/>
            <a:ext cx="273753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</a:pP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СОЦИАЛЬНЫЙ ПАРТНЁР</a:t>
            </a:r>
            <a:endParaRPr lang="en-US" sz="1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7132" name="Rectangle 165"/>
          <p:cNvSpPr txBox="1">
            <a:spLocks noChangeArrowheads="1"/>
          </p:cNvSpPr>
          <p:nvPr/>
        </p:nvSpPr>
        <p:spPr bwMode="auto">
          <a:xfrm>
            <a:off x="7510660" y="3827458"/>
            <a:ext cx="2219857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</a:pPr>
            <a:r>
              <a:rPr lang="ru-RU" sz="1100" b="1">
                <a:solidFill>
                  <a:srgbClr val="000000"/>
                </a:solidFill>
              </a:rPr>
              <a:t>МБУ «ГОЦППМСП»</a:t>
            </a:r>
            <a:endParaRPr lang="en-US" sz="1100" b="1">
              <a:solidFill>
                <a:srgbClr val="000000"/>
              </a:solidFill>
            </a:endParaRPr>
          </a:p>
        </p:txBody>
      </p:sp>
      <p:sp>
        <p:nvSpPr>
          <p:cNvPr id="47133" name="Rectangle 53"/>
          <p:cNvSpPr txBox="1">
            <a:spLocks noChangeArrowheads="1"/>
          </p:cNvSpPr>
          <p:nvPr/>
        </p:nvSpPr>
        <p:spPr bwMode="auto">
          <a:xfrm>
            <a:off x="5694415" y="3952178"/>
            <a:ext cx="1779395" cy="60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тьютор </a:t>
            </a:r>
          </a:p>
          <a:p>
            <a:pPr eaLnBrk="1" hangingPunct="1">
              <a:buClr>
                <a:srgbClr val="002960"/>
              </a:buClr>
            </a:pPr>
            <a:endParaRPr lang="ru-RU" sz="1100">
              <a:solidFill>
                <a:srgbClr val="000000"/>
              </a:solidFill>
            </a:endParaRP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невролог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психиатр</a:t>
            </a:r>
          </a:p>
          <a:p>
            <a:pPr eaLnBrk="1" hangingPunct="1">
              <a:buClr>
                <a:srgbClr val="002960"/>
              </a:buClr>
            </a:pPr>
            <a:endParaRPr lang="ru-RU" sz="1100">
              <a:solidFill>
                <a:srgbClr val="000000"/>
              </a:solidFill>
            </a:endParaRPr>
          </a:p>
          <a:p>
            <a:pPr eaLnBrk="1" hangingPunct="1">
              <a:buClr>
                <a:srgbClr val="002960"/>
              </a:buClr>
            </a:pPr>
            <a:r>
              <a:rPr lang="ru-RU" sz="1100">
                <a:solidFill>
                  <a:srgbClr val="000000"/>
                </a:solidFill>
              </a:rPr>
              <a:t>юрист</a:t>
            </a:r>
          </a:p>
          <a:p>
            <a:pPr eaLnBrk="1" hangingPunct="1">
              <a:buClr>
                <a:srgbClr val="002960"/>
              </a:buClr>
            </a:pPr>
            <a:endParaRPr lang="ru-RU" sz="1100">
              <a:solidFill>
                <a:srgbClr val="000000"/>
              </a:solidFill>
            </a:endParaRPr>
          </a:p>
          <a:p>
            <a:pPr eaLnBrk="1" hangingPunct="1">
              <a:buClr>
                <a:srgbClr val="002960"/>
              </a:buClr>
            </a:pP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5" name="Rectangle 165"/>
          <p:cNvSpPr txBox="1">
            <a:spLocks noChangeArrowheads="1"/>
          </p:cNvSpPr>
          <p:nvPr/>
        </p:nvSpPr>
        <p:spPr bwMode="auto">
          <a:xfrm>
            <a:off x="142142" y="6258798"/>
            <a:ext cx="2735775" cy="338554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  <a:defRPr/>
            </a:pPr>
            <a:r>
              <a:rPr lang="ru-RU" sz="1100" dirty="0">
                <a:solidFill>
                  <a:srgbClr val="000000"/>
                </a:solidFill>
              </a:rPr>
              <a:t>Роль: </a:t>
            </a:r>
          </a:p>
          <a:p>
            <a:pPr marL="1696" lvl="1" indent="0">
              <a:buClr>
                <a:srgbClr val="002960"/>
              </a:buClr>
              <a:buSzPct val="125000"/>
              <a:defRPr/>
            </a:pPr>
            <a:r>
              <a:rPr lang="ru-RU" sz="1100" dirty="0">
                <a:solidFill>
                  <a:srgbClr val="000000"/>
                </a:solidFill>
              </a:rPr>
              <a:t>Координатор от социального партнера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7135" name="Rectangle 165"/>
          <p:cNvSpPr txBox="1">
            <a:spLocks noChangeArrowheads="1"/>
          </p:cNvSpPr>
          <p:nvPr/>
        </p:nvSpPr>
        <p:spPr bwMode="auto">
          <a:xfrm>
            <a:off x="249186" y="5203939"/>
            <a:ext cx="273753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</a:pP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СОЦИАЛЬНЫЙ ПАРТНЁР</a:t>
            </a:r>
            <a:endParaRPr lang="en-US" sz="1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7136" name="Picture 43" descr="C:\Users\Sad48\Documents\Детский сад 48\ФОТО\СОТРУДНИКИ 2018\10-15№12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0" y="1277980"/>
            <a:ext cx="667711" cy="8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7" name="Picture 44" descr="C:\Users\Sad48\Documents\Детский сад 48\ФОТО\СОТРУДНИКИ 2018\10-15№11 копия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/>
          <a:stretch>
            <a:fillRect/>
          </a:stretch>
        </p:blipFill>
        <p:spPr bwMode="auto">
          <a:xfrm>
            <a:off x="142143" y="2507365"/>
            <a:ext cx="603660" cy="78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8" name="Picture 45" descr="C:\Users\Sad48\Documents\Детский сад 48\ФОТО\СОТРУДНИКИ 2018\10-15№3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73" y="2499267"/>
            <a:ext cx="572074" cy="78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9" name="Picture 46" descr="C:\Users\Sad48\Documents\Детский сад 48\ФОТО\СОТРУДНИКИ 2018\10-15№20 копия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9" y="2491168"/>
            <a:ext cx="568564" cy="78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0" name="Picture 47" descr="C:\Users\Sad48\Documents\Детский сад 48\ФОТО\СОТРУДНИКИ 2018\10-15№23 копия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32" y="2491168"/>
            <a:ext cx="568564" cy="78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1" name="Рисунок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t="14745" r="5453" b="3777"/>
          <a:stretch>
            <a:fillRect/>
          </a:stretch>
        </p:blipFill>
        <p:spPr bwMode="auto">
          <a:xfrm>
            <a:off x="8700434" y="1331431"/>
            <a:ext cx="901981" cy="80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42" name="Rectangle 165"/>
          <p:cNvSpPr txBox="1">
            <a:spLocks noChangeArrowheads="1"/>
          </p:cNvSpPr>
          <p:nvPr/>
        </p:nvSpPr>
        <p:spPr bwMode="auto">
          <a:xfrm>
            <a:off x="7473809" y="5225425"/>
            <a:ext cx="221810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3675" indent="-192088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Clr>
                <a:srgbClr val="002960"/>
              </a:buClr>
              <a:buSzPct val="125000"/>
              <a:buFont typeface="Arial" pitchFamily="34" charset="0"/>
              <a:buChar char="▪"/>
            </a:pPr>
            <a:r>
              <a:rPr lang="ru-RU" sz="1100" b="1" dirty="0">
                <a:solidFill>
                  <a:srgbClr val="000000"/>
                </a:solidFill>
              </a:rPr>
              <a:t>БУ ОО «Кризисный центр помощи женщинам и детям» «Орловский»»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47143" name="Rectangle 165"/>
          <p:cNvSpPr txBox="1">
            <a:spLocks noChangeArrowheads="1"/>
          </p:cNvSpPr>
          <p:nvPr/>
        </p:nvSpPr>
        <p:spPr bwMode="auto">
          <a:xfrm>
            <a:off x="3876414" y="6428075"/>
            <a:ext cx="273753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indent="0">
              <a:buClr>
                <a:srgbClr val="002960"/>
              </a:buClr>
              <a:buSzPct val="125000"/>
            </a:pPr>
            <a:r>
              <a:rPr lang="ru-RU" sz="1100" dirty="0">
                <a:solidFill>
                  <a:srgbClr val="000000"/>
                </a:solidFill>
              </a:rPr>
              <a:t>Роль: исполнители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7144" name="Rectangle 53"/>
          <p:cNvSpPr txBox="1">
            <a:spLocks noChangeArrowheads="1"/>
          </p:cNvSpPr>
          <p:nvPr/>
        </p:nvSpPr>
        <p:spPr bwMode="auto">
          <a:xfrm>
            <a:off x="7805472" y="2423138"/>
            <a:ext cx="1816247" cy="122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>
                <a:solidFill>
                  <a:srgbClr val="000000"/>
                </a:solidFill>
              </a:rPr>
              <a:t>Специалисты проекта:</a:t>
            </a:r>
          </a:p>
          <a:p>
            <a:pPr eaLnBrk="1" hangingPunct="1">
              <a:buClr>
                <a:srgbClr val="002960"/>
              </a:buClr>
            </a:pPr>
            <a:r>
              <a:rPr lang="ru-RU" sz="1000">
                <a:solidFill>
                  <a:srgbClr val="000000"/>
                </a:solidFill>
              </a:rPr>
              <a:t>воспитатель</a:t>
            </a:r>
          </a:p>
          <a:p>
            <a:pPr eaLnBrk="1" hangingPunct="1">
              <a:buClr>
                <a:srgbClr val="002960"/>
              </a:buClr>
            </a:pPr>
            <a:r>
              <a:rPr lang="ru-RU" sz="1000">
                <a:solidFill>
                  <a:srgbClr val="000000"/>
                </a:solidFill>
              </a:rPr>
              <a:t>учитель-логопед</a:t>
            </a:r>
          </a:p>
          <a:p>
            <a:pPr eaLnBrk="1" hangingPunct="1">
              <a:buClr>
                <a:srgbClr val="002960"/>
              </a:buClr>
            </a:pPr>
            <a:r>
              <a:rPr lang="ru-RU" sz="1000">
                <a:solidFill>
                  <a:srgbClr val="000000"/>
                </a:solidFill>
              </a:rPr>
              <a:t>педагог-психолог</a:t>
            </a:r>
          </a:p>
          <a:p>
            <a:pPr eaLnBrk="1" hangingPunct="1">
              <a:buClr>
                <a:srgbClr val="002960"/>
              </a:buClr>
            </a:pPr>
            <a:r>
              <a:rPr lang="ru-RU" sz="1000">
                <a:solidFill>
                  <a:srgbClr val="000000"/>
                </a:solidFill>
              </a:rPr>
              <a:t>социальный педагог</a:t>
            </a:r>
          </a:p>
          <a:p>
            <a:pPr eaLnBrk="1" hangingPunct="1">
              <a:buClr>
                <a:srgbClr val="002960"/>
              </a:buClr>
            </a:pPr>
            <a:r>
              <a:rPr lang="ru-RU" sz="1000">
                <a:solidFill>
                  <a:srgbClr val="000000"/>
                </a:solidFill>
              </a:rPr>
              <a:t>инструктор по ФК</a:t>
            </a:r>
          </a:p>
          <a:p>
            <a:pPr eaLnBrk="1" hangingPunct="1">
              <a:buClr>
                <a:srgbClr val="002960"/>
              </a:buClr>
            </a:pPr>
            <a:r>
              <a:rPr lang="ru-RU" sz="1000">
                <a:solidFill>
                  <a:srgbClr val="000000"/>
                </a:solidFill>
              </a:rPr>
              <a:t>педагог ДО</a:t>
            </a:r>
          </a:p>
          <a:p>
            <a:pPr eaLnBrk="1" hangingPunct="1">
              <a:buClr>
                <a:srgbClr val="002960"/>
              </a:buClr>
            </a:pPr>
            <a:r>
              <a:rPr lang="ru-RU" sz="1000">
                <a:solidFill>
                  <a:srgbClr val="000000"/>
                </a:solidFill>
              </a:rPr>
              <a:t>муз. руководитель</a:t>
            </a:r>
          </a:p>
          <a:p>
            <a:pPr eaLnBrk="1" hangingPunct="1">
              <a:buClr>
                <a:srgbClr val="002960"/>
              </a:buClr>
            </a:pP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45" name="Rectangle 165"/>
          <p:cNvSpPr txBox="1">
            <a:spLocks noChangeArrowheads="1"/>
          </p:cNvSpPr>
          <p:nvPr/>
        </p:nvSpPr>
        <p:spPr bwMode="auto">
          <a:xfrm>
            <a:off x="7796698" y="3599073"/>
            <a:ext cx="173376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indent="0">
              <a:buClr>
                <a:srgbClr val="002960"/>
              </a:buClr>
              <a:buSzPct val="125000"/>
            </a:pPr>
            <a:r>
              <a:rPr lang="ru-RU" sz="1100">
                <a:solidFill>
                  <a:srgbClr val="000000"/>
                </a:solidFill>
              </a:rPr>
              <a:t>Роль: исполнители</a:t>
            </a: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47146" name="Rectangle 53"/>
          <p:cNvSpPr txBox="1">
            <a:spLocks noChangeArrowheads="1"/>
          </p:cNvSpPr>
          <p:nvPr/>
        </p:nvSpPr>
        <p:spPr bwMode="auto">
          <a:xfrm>
            <a:off x="3902735" y="5196240"/>
            <a:ext cx="1756583" cy="60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9535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2960"/>
              </a:buClr>
            </a:pPr>
            <a:r>
              <a:rPr lang="ru-RU" sz="1100" b="1" dirty="0">
                <a:solidFill>
                  <a:srgbClr val="000000"/>
                </a:solidFill>
              </a:rPr>
              <a:t>Специалисты проекта: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специалисты детского телефона доверия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психолог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социальный педагог</a:t>
            </a:r>
          </a:p>
          <a:p>
            <a:pPr eaLnBrk="1" hangingPunct="1">
              <a:buClr>
                <a:srgbClr val="002960"/>
              </a:buClr>
            </a:pPr>
            <a:r>
              <a:rPr lang="ru-RU" sz="1100" dirty="0">
                <a:solidFill>
                  <a:srgbClr val="000000"/>
                </a:solidFill>
              </a:rPr>
              <a:t>юрист</a:t>
            </a:r>
          </a:p>
          <a:p>
            <a:pPr eaLnBrk="1" hangingPunct="1">
              <a:buClr>
                <a:srgbClr val="002960"/>
              </a:buClr>
            </a:pPr>
            <a:endParaRPr lang="ru-RU" sz="11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002960"/>
              </a:buClr>
            </a:pP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47147" name="Рисунок 4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12238" r="73273" b="71709"/>
          <a:stretch>
            <a:fillRect/>
          </a:stretch>
        </p:blipFill>
        <p:spPr bwMode="auto">
          <a:xfrm>
            <a:off x="8796949" y="5586501"/>
            <a:ext cx="896716" cy="7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8" name="Рисунок 46" descr="Гаврилова Юлия Николаевн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r="16499" b="18666"/>
          <a:stretch>
            <a:fillRect/>
          </a:stretch>
        </p:blipFill>
        <p:spPr bwMode="auto">
          <a:xfrm>
            <a:off x="354476" y="5445256"/>
            <a:ext cx="629983" cy="7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9" name="Рисунок 4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t="27856" r="53349" b="31664"/>
          <a:stretch>
            <a:fillRect/>
          </a:stretch>
        </p:blipFill>
        <p:spPr bwMode="auto">
          <a:xfrm>
            <a:off x="365004" y="4019674"/>
            <a:ext cx="619455" cy="77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50" name="Рисунок 48" descr="D:\Загрузки\20200117_141526 (1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50" y="4212958"/>
            <a:ext cx="823013" cy="7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51" name="Picture 2" descr="Coat of arms of Oryol Oblast (large)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513" y="0"/>
            <a:ext cx="635247" cy="77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52" name="Рисунок 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126" y="115003"/>
            <a:ext cx="615944" cy="66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1" t="24431" r="13815" b="68098"/>
          <a:stretch/>
        </p:blipFill>
        <p:spPr bwMode="auto">
          <a:xfrm>
            <a:off x="9028108" y="115003"/>
            <a:ext cx="605412" cy="64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7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9009455" y="6525344"/>
            <a:ext cx="682574" cy="296664"/>
          </a:xfrm>
          <a:prstGeom prst="rect">
            <a:avLst/>
          </a:prstGeom>
          <a:noFill/>
          <a:ln>
            <a:noFill/>
          </a:ln>
        </p:spPr>
        <p:txBody>
          <a:bodyPr vert="horz" lIns="74295" tIns="37148" rIns="74295" bIns="37148" rtlCol="0" anchor="ctr"/>
          <a:lstStyle/>
          <a:p>
            <a:pPr algn="ctr"/>
            <a:fld id="{17C70C5E-52D3-4E8C-AE3A-848E6660B203}" type="slidenum">
              <a:rPr lang="ru-RU" sz="2167" b="1">
                <a:solidFill>
                  <a:srgbClr val="003274"/>
                </a:solidFill>
                <a:latin typeface="Arial"/>
              </a:rPr>
              <a:pPr algn="ctr"/>
              <a:t>4</a:t>
            </a:fld>
            <a:endParaRPr lang="ru-RU" sz="2167" b="1" dirty="0">
              <a:solidFill>
                <a:srgbClr val="003274"/>
              </a:solidFill>
              <a:latin typeface="Arial"/>
            </a:endParaRPr>
          </a:p>
        </p:txBody>
      </p:sp>
      <p:pic>
        <p:nvPicPr>
          <p:cNvPr id="26" name="Picture 2" descr="Coat of arms of Oryol Oblast (large)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бъект 2"/>
          <p:cNvSpPr txBox="1">
            <a:spLocks/>
          </p:cNvSpPr>
          <p:nvPr/>
        </p:nvSpPr>
        <p:spPr>
          <a:xfrm>
            <a:off x="272480" y="1119825"/>
            <a:ext cx="4464496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 algn="just" defTabSz="91440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Организационные документы</a:t>
            </a:r>
          </a:p>
          <a:p>
            <a:pPr algn="just" defTabSz="914400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1.1. 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Постановление Администрации города Орла «О подготовке и реализации проектов с использованием производственной системы «</a:t>
            </a:r>
            <a:r>
              <a:rPr lang="ru-RU" sz="1400" kern="0" dirty="0" err="1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Росатом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» в учреждениях общего образования и учреждениях дошкольного образования города Орла»  №265 от 30.01.2020г.</a:t>
            </a:r>
          </a:p>
          <a:p>
            <a:pPr algn="just" defTabSz="914400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1.2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.Приказ заведующей МБДОУ «Об участии в стратегической сессии «Применение инструментов бережливого производства в образовательных организациях города Орла» № 347 от 31.12.2019г.</a:t>
            </a:r>
          </a:p>
          <a:p>
            <a:pPr algn="just" defTabSz="914400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1.3. 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Протокол </a:t>
            </a:r>
            <a:r>
              <a:rPr lang="ru-RU" sz="1400" kern="0" dirty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стартового совещания по проекту участников команды №1 от 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09.01.2020г.</a:t>
            </a:r>
            <a:endParaRPr lang="ru-RU" sz="1400" kern="0" dirty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  <a:p>
            <a:pPr algn="just" defTabSz="914400">
              <a:spcBef>
                <a:spcPct val="0"/>
              </a:spcBef>
              <a:spcAft>
                <a:spcPct val="0"/>
              </a:spcAft>
            </a:pPr>
            <a:endParaRPr lang="ru-RU" sz="1800" kern="0" dirty="0" smtClean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272480" y="4227212"/>
            <a:ext cx="4464496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defTabSz="914400">
              <a:spcBef>
                <a:spcPct val="0"/>
              </a:spcBef>
              <a:spcAft>
                <a:spcPct val="0"/>
              </a:spcAft>
            </a:pPr>
            <a:endParaRPr lang="ru-RU" sz="1800" b="1" kern="0" dirty="0" smtClean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  <a:p>
            <a:pPr algn="just" defTabSz="914400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3.  Пилотные проекты</a:t>
            </a:r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«Оптимизация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работы при организации консультирования родителей микрорайона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МБДОУ «Детский сад №48 комбинированного вида» г. Орла </a:t>
            </a:r>
            <a:r>
              <a:rPr lang="en-US" sz="14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2"/>
                </a:solidFill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endParaRPr lang="ru-RU" sz="1400" b="1" kern="0" dirty="0" smtClean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5097016" y="1052736"/>
            <a:ext cx="457850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2. Организационная структура</a:t>
            </a:r>
          </a:p>
          <a:p>
            <a:pPr algn="just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kern="0" dirty="0" smtClean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2.1.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 Ответственный за направление ЭР по ОИВ/ОМСУ</a:t>
            </a:r>
          </a:p>
          <a:p>
            <a:pPr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       </a:t>
            </a:r>
            <a:endParaRPr lang="ru-RU" sz="1400" kern="0" dirty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kern="0" dirty="0" err="1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Проваленкова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 Ирина Валерьевна - заместитель главы администрации города Орла - руководитель аппарата администрации города Орла, руководитель проектного офиса администрации города Орла по ПСР-проектам»</a:t>
            </a:r>
          </a:p>
          <a:p>
            <a:pPr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400" kern="0" dirty="0" smtClean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2.2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.Руководитель мини-офиса</a:t>
            </a:r>
          </a:p>
          <a:p>
            <a:pPr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400" kern="0" dirty="0" smtClean="0">
              <a:solidFill>
                <a:srgbClr val="002060"/>
              </a:solidFill>
              <a:ea typeface="Fira Sans" panose="020B06030500000200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Филимонова </a:t>
            </a:r>
            <a:r>
              <a:rPr lang="ru-RU" sz="1400" kern="0" dirty="0" err="1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Бронислава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 </a:t>
            </a:r>
            <a:r>
              <a:rPr lang="ru-RU" sz="1400" kern="0" dirty="0" err="1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Тадеушевна</a:t>
            </a:r>
            <a:r>
              <a:rPr lang="ru-RU" sz="1400" kern="0" dirty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 </a:t>
            </a:r>
            <a:r>
              <a:rPr lang="ru-RU" sz="1400" kern="0" dirty="0" smtClean="0">
                <a:solidFill>
                  <a:srgbClr val="002060"/>
                </a:solidFill>
                <a:ea typeface="Fira Sans" panose="020B0603050000020004" pitchFamily="34" charset="0"/>
                <a:cs typeface="Arial" panose="020B0604020202020204" pitchFamily="34" charset="0"/>
              </a:rPr>
              <a:t>- заведующая МБДОУ «Детский сад №48 комбинированного вида»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880992" y="1052736"/>
            <a:ext cx="0" cy="523209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55976" y="4339736"/>
            <a:ext cx="9419549" cy="720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4829" r="3726"/>
          <a:stretch>
            <a:fillRect/>
          </a:stretch>
        </p:blipFill>
        <p:spPr bwMode="auto">
          <a:xfrm>
            <a:off x="5961112" y="4549396"/>
            <a:ext cx="3196691" cy="161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sp>
        <p:nvSpPr>
          <p:cNvPr id="13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6688" y="116632"/>
            <a:ext cx="8208912" cy="781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роект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«Оптимизация работы при организации консультирования родителей микрорайона»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altLang="ru-RU" sz="2000" b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24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/>
          <p:cNvSpPr txBox="1">
            <a:spLocks/>
          </p:cNvSpPr>
          <p:nvPr/>
        </p:nvSpPr>
        <p:spPr>
          <a:xfrm>
            <a:off x="9056688" y="6561138"/>
            <a:ext cx="682625" cy="296862"/>
          </a:xfrm>
          <a:prstGeom prst="rect">
            <a:avLst/>
          </a:prstGeom>
        </p:spPr>
        <p:txBody>
          <a:bodyPr lIns="74295" tIns="37148" rIns="74295" bIns="37148" anchor="ctr"/>
          <a:lstStyle/>
          <a:p>
            <a:pPr algn="ctr" defTabSz="957824" fontAlgn="auto">
              <a:spcBef>
                <a:spcPts val="0"/>
              </a:spcBef>
              <a:spcAft>
                <a:spcPts val="0"/>
              </a:spcAft>
              <a:defRPr/>
            </a:pPr>
            <a:fld id="{5FEB2507-108F-4CE1-81F4-78B17643DDB4}" type="slidenum">
              <a:rPr lang="ru-RU" sz="2167" b="1">
                <a:solidFill>
                  <a:srgbClr val="003274"/>
                </a:solidFill>
                <a:latin typeface="+mn-lt"/>
                <a:cs typeface="+mn-cs"/>
              </a:rPr>
              <a:pPr algn="ctr" defTabSz="957824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2167" b="1" dirty="0">
              <a:solidFill>
                <a:srgbClr val="003274"/>
              </a:solidFill>
              <a:latin typeface="+mn-lt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033120" y="3645024"/>
            <a:ext cx="0" cy="27363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969224" y="3645024"/>
            <a:ext cx="0" cy="28083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761312" y="3645024"/>
            <a:ext cx="0" cy="273630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8939" y="3717032"/>
            <a:ext cx="9620374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/>
          <p:cNvSpPr txBox="1">
            <a:spLocks/>
          </p:cNvSpPr>
          <p:nvPr/>
        </p:nvSpPr>
        <p:spPr>
          <a:xfrm>
            <a:off x="91306" y="3501008"/>
            <a:ext cx="757238" cy="17177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№ п/п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965522" y="3501008"/>
            <a:ext cx="3627438" cy="17177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Ключевые вехи 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673080" y="3501008"/>
            <a:ext cx="1557337" cy="17177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Срок 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6818908" y="3501008"/>
            <a:ext cx="1014412" cy="17177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 Статус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7529256" y="3501008"/>
            <a:ext cx="2536312" cy="17177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Корректирующие мероприятия</a:t>
            </a:r>
          </a:p>
        </p:txBody>
      </p:sp>
      <p:sp>
        <p:nvSpPr>
          <p:cNvPr id="16640015" name="Овал 23"/>
          <p:cNvSpPr>
            <a:spLocks noChangeArrowheads="1"/>
          </p:cNvSpPr>
          <p:nvPr/>
        </p:nvSpPr>
        <p:spPr bwMode="auto">
          <a:xfrm>
            <a:off x="2792413" y="6453188"/>
            <a:ext cx="288925" cy="288925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16640016" name="Овал 24"/>
          <p:cNvSpPr>
            <a:spLocks noChangeArrowheads="1"/>
          </p:cNvSpPr>
          <p:nvPr/>
        </p:nvSpPr>
        <p:spPr bwMode="auto">
          <a:xfrm>
            <a:off x="4448175" y="6453188"/>
            <a:ext cx="288925" cy="288925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16640017" name="Овал 26"/>
          <p:cNvSpPr>
            <a:spLocks noChangeArrowheads="1"/>
          </p:cNvSpPr>
          <p:nvPr/>
        </p:nvSpPr>
        <p:spPr bwMode="auto">
          <a:xfrm>
            <a:off x="7258050" y="6453188"/>
            <a:ext cx="287338" cy="2889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2" name="Объект 2"/>
          <p:cNvSpPr txBox="1">
            <a:spLocks/>
          </p:cNvSpPr>
          <p:nvPr/>
        </p:nvSpPr>
        <p:spPr>
          <a:xfrm>
            <a:off x="1065213" y="6453188"/>
            <a:ext cx="7951787" cy="2714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None/>
              <a:defRPr sz="1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788" indent="-144459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192">
                <a:solidFill>
                  <a:schemeClr val="tx1"/>
                </a:solidFill>
                <a:latin typeface="+mn-lt"/>
                <a:cs typeface="+mn-cs"/>
              </a:defRPr>
            </a:lvl2pPr>
            <a:lvl3pPr marL="944143" indent="-21797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1842">
                <a:solidFill>
                  <a:schemeClr val="tx1"/>
                </a:solidFill>
                <a:latin typeface="+mn-lt"/>
                <a:cs typeface="+mn-cs"/>
              </a:defRPr>
            </a:lvl3pPr>
            <a:lvl4pPr marL="1353012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25">
                <a:solidFill>
                  <a:schemeClr val="tx1"/>
                </a:solidFill>
                <a:latin typeface="+mn-lt"/>
                <a:cs typeface="+mn-cs"/>
              </a:defRPr>
            </a:lvl4pPr>
            <a:lvl5pPr marL="1684494" indent="-18573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5pPr>
            <a:lvl6pPr marL="2055959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6pPr>
            <a:lvl7pPr marL="2427425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7pPr>
            <a:lvl8pPr marL="2798891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8pPr>
            <a:lvl9pPr marL="3170356" indent="-18573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25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Срок не подошел   </a:t>
            </a:r>
            <a:r>
              <a:rPr lang="en-US" sz="1600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  </a:t>
            </a:r>
            <a:r>
              <a:rPr lang="ru-RU" sz="1600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    Выполнено      </a:t>
            </a:r>
            <a:r>
              <a:rPr lang="en-US" sz="1600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     </a:t>
            </a:r>
            <a:r>
              <a:rPr lang="ru-RU" sz="1600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 Незначительный срыв      </a:t>
            </a:r>
            <a:r>
              <a:rPr lang="en-US" sz="1600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  </a:t>
            </a:r>
            <a:r>
              <a:rPr lang="ru-RU" sz="1600" kern="0" dirty="0" smtClean="0">
                <a:solidFill>
                  <a:srgbClr val="002060"/>
                </a:solidFill>
                <a:ea typeface="Fira Sans" panose="020B0603050000020004" pitchFamily="34" charset="0"/>
              </a:rPr>
              <a:t>  Срыв сроков </a:t>
            </a:r>
          </a:p>
        </p:txBody>
      </p:sp>
      <p:sp>
        <p:nvSpPr>
          <p:cNvPr id="16640020" name="Овал 13"/>
          <p:cNvSpPr>
            <a:spLocks noChangeArrowheads="1"/>
          </p:cNvSpPr>
          <p:nvPr/>
        </p:nvSpPr>
        <p:spPr bwMode="auto">
          <a:xfrm>
            <a:off x="704850" y="6453188"/>
            <a:ext cx="288925" cy="2889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717032"/>
            <a:ext cx="588910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737" indent="-228600" eaLnBrk="1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родительское собрание с целью информирования заказчиков и выявления ключевых запросов родителей микрорайона.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69863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технологии усовершенствованного процесса консультативной деятельности для родителей микрорайона через сетевое взаимодействие социальных партнеров.</a:t>
            </a:r>
          </a:p>
          <a:p>
            <a:pPr marL="3175" lvl="1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Создание банка данных родителей, заказчиков услуги электронного консультирования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формирование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 в </a:t>
            </a:r>
            <a:r>
              <a:rPr lang="en-US" sz="11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175" lvl="1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Разработка  ресурса «Единая цифровая информационно-консультационная платформа» (ЕЦИКП - </a:t>
            </a:r>
            <a:r>
              <a:rPr lang="en-US" sz="11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11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" lvl="1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Практическая реализация технологии усовершенствованного процесса консультационной деятельности для родителей микрорайона через сетевое взаимодействие социальных партнеров.</a:t>
            </a:r>
            <a:endParaRPr lang="ru-RU" sz="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175" lvl="1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Создание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банка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информационно-консультативных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материалов по ходу реализации проекта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175" lvl="1" indent="0">
              <a:spcBef>
                <a:spcPts val="0"/>
              </a:spcBef>
              <a:spcAft>
                <a:spcPts val="0"/>
              </a:spcAft>
              <a:defRPr/>
            </a:pPr>
            <a:endParaRPr lang="ru-RU" sz="1100" b="1" kern="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100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Оценка результатов проекта и проведение завершающего совещания.</a:t>
            </a:r>
            <a:endParaRPr lang="ru-RU" sz="1100" b="1" kern="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166688" y="116632"/>
            <a:ext cx="8208912" cy="781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роект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«Оптимизация работы при организации консультирования родителей микрорайона»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altLang="ru-RU" sz="2000" b="0" dirty="0" smtClean="0">
              <a:solidFill>
                <a:srgbClr val="FF0000"/>
              </a:solidFill>
            </a:endParaRPr>
          </a:p>
        </p:txBody>
      </p:sp>
      <p:pic>
        <p:nvPicPr>
          <p:cNvPr id="39" name="Picture 2" descr="Coat of arms of Oryol Oblast (large)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6723" y="71535"/>
            <a:ext cx="636587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6033120" y="3717032"/>
            <a:ext cx="914400" cy="273630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11. 02.20</a:t>
            </a:r>
          </a:p>
          <a:p>
            <a:pPr algn="ctr"/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20. 03.20</a:t>
            </a:r>
          </a:p>
          <a:p>
            <a:pPr algn="ctr"/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20. 03.20</a:t>
            </a:r>
          </a:p>
          <a:p>
            <a:pPr algn="ctr"/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15. 04.20 </a:t>
            </a:r>
          </a:p>
          <a:p>
            <a:pPr algn="ctr"/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25. 05.20</a:t>
            </a:r>
          </a:p>
          <a:p>
            <a:pPr algn="ctr"/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25. 05.20</a:t>
            </a:r>
          </a:p>
          <a:p>
            <a:pPr algn="ctr"/>
            <a:endParaRPr lang="ru-RU" sz="11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27. 05.20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Овал 13"/>
          <p:cNvSpPr>
            <a:spLocks noChangeArrowheads="1"/>
          </p:cNvSpPr>
          <p:nvPr/>
        </p:nvSpPr>
        <p:spPr bwMode="auto">
          <a:xfrm>
            <a:off x="7241296" y="3933056"/>
            <a:ext cx="159976" cy="143892"/>
          </a:xfrm>
          <a:prstGeom prst="ellipse">
            <a:avLst/>
          </a:prstGeom>
          <a:solidFill>
            <a:srgbClr val="92D050"/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49" name="Овал 13"/>
          <p:cNvSpPr>
            <a:spLocks noChangeArrowheads="1"/>
          </p:cNvSpPr>
          <p:nvPr/>
        </p:nvSpPr>
        <p:spPr bwMode="auto">
          <a:xfrm>
            <a:off x="7241296" y="4293096"/>
            <a:ext cx="159976" cy="143892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 dirty="0">
              <a:solidFill>
                <a:srgbClr val="92D050"/>
              </a:solidFill>
            </a:endParaRPr>
          </a:p>
        </p:txBody>
      </p:sp>
      <p:sp>
        <p:nvSpPr>
          <p:cNvPr id="50" name="Овал 13"/>
          <p:cNvSpPr>
            <a:spLocks noChangeArrowheads="1"/>
          </p:cNvSpPr>
          <p:nvPr/>
        </p:nvSpPr>
        <p:spPr bwMode="auto">
          <a:xfrm>
            <a:off x="7241296" y="4581128"/>
            <a:ext cx="159976" cy="143892"/>
          </a:xfrm>
          <a:prstGeom prst="ellipse">
            <a:avLst/>
          </a:prstGeom>
          <a:solidFill>
            <a:srgbClr val="76B53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52" name="Овал 13"/>
          <p:cNvSpPr>
            <a:spLocks noChangeArrowheads="1"/>
          </p:cNvSpPr>
          <p:nvPr/>
        </p:nvSpPr>
        <p:spPr bwMode="auto">
          <a:xfrm>
            <a:off x="7241296" y="5805264"/>
            <a:ext cx="159976" cy="143892"/>
          </a:xfrm>
          <a:prstGeom prst="ellipse">
            <a:avLst/>
          </a:prstGeom>
          <a:solidFill>
            <a:srgbClr val="76B53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53" name="Овал 13"/>
          <p:cNvSpPr>
            <a:spLocks noChangeArrowheads="1"/>
          </p:cNvSpPr>
          <p:nvPr/>
        </p:nvSpPr>
        <p:spPr bwMode="auto">
          <a:xfrm>
            <a:off x="7241296" y="6093296"/>
            <a:ext cx="159976" cy="143892"/>
          </a:xfrm>
          <a:prstGeom prst="ellipse">
            <a:avLst/>
          </a:prstGeom>
          <a:solidFill>
            <a:srgbClr val="76B53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55" name="Овал 13"/>
          <p:cNvSpPr>
            <a:spLocks noChangeArrowheads="1"/>
          </p:cNvSpPr>
          <p:nvPr/>
        </p:nvSpPr>
        <p:spPr bwMode="auto">
          <a:xfrm>
            <a:off x="7241296" y="4941168"/>
            <a:ext cx="159976" cy="143892"/>
          </a:xfrm>
          <a:prstGeom prst="ellipse">
            <a:avLst/>
          </a:prstGeom>
          <a:solidFill>
            <a:srgbClr val="76B53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56" name="Овал 13"/>
          <p:cNvSpPr>
            <a:spLocks noChangeArrowheads="1"/>
          </p:cNvSpPr>
          <p:nvPr/>
        </p:nvSpPr>
        <p:spPr bwMode="auto">
          <a:xfrm>
            <a:off x="7241296" y="5301208"/>
            <a:ext cx="159976" cy="143892"/>
          </a:xfrm>
          <a:prstGeom prst="ellipse">
            <a:avLst/>
          </a:prstGeom>
          <a:solidFill>
            <a:srgbClr val="76B53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ru-RU" sz="1400"/>
          </a:p>
        </p:txBody>
      </p:sp>
      <p:sp>
        <p:nvSpPr>
          <p:cNvPr id="18" name="Прямоугольник 17"/>
          <p:cNvSpPr/>
          <p:nvPr/>
        </p:nvSpPr>
        <p:spPr>
          <a:xfrm>
            <a:off x="118939" y="980728"/>
            <a:ext cx="4953000" cy="2807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00" eaLnBrk="0" hangingPunct="0">
              <a:lnSpc>
                <a:spcPct val="110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ОБЩАЯ ИНФОРМАЦИЯ ПО ПРОЕКТУ:</a:t>
            </a:r>
          </a:p>
        </p:txBody>
      </p:sp>
      <p:sp>
        <p:nvSpPr>
          <p:cNvPr id="41" name="Объект 2"/>
          <p:cNvSpPr txBox="1">
            <a:spLocks/>
          </p:cNvSpPr>
          <p:nvPr/>
        </p:nvSpPr>
        <p:spPr bwMode="auto">
          <a:xfrm>
            <a:off x="5673081" y="1782395"/>
            <a:ext cx="4104456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228590" indent="-228590" algn="just">
              <a:defRPr/>
            </a:pPr>
            <a:r>
              <a:rPr lang="ru-RU" altLang="ru-RU" sz="12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1.Излишние временные потери.</a:t>
            </a:r>
            <a:endParaRPr lang="ru-RU" altLang="ru-RU" sz="1200" kern="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2.Наличие рисков антитеррористической и эпидемиологической безопасности.</a:t>
            </a:r>
            <a:endParaRPr lang="ru-RU" sz="1200" kern="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3.Излишние затраты </a:t>
            </a:r>
            <a:r>
              <a:rPr lang="ru-RU" sz="1200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ресурсы (технические, энергетические, трудовые).</a:t>
            </a:r>
            <a:endParaRPr lang="ru-RU" sz="1200" kern="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588" lvl="1" indent="0" algn="just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4.Недостаточность использования скрытых возможностей консультирования родителей микрорайона.</a:t>
            </a:r>
          </a:p>
          <a:p>
            <a:pPr marL="1588" lvl="1" indent="0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b="1" kern="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588" lvl="1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3. Срок реализации: 31.12.2019г. – 29.05.2020г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0472" y="1412776"/>
            <a:ext cx="5616624" cy="201622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Сокращение срока обработки запроса от 30 дней до 15 дней.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Сокращение рисков безопасности за счет перехода от очной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консультирования к заочной.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Сокращение расходов на ресурсы от 6000 руб. до 3000 руб.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Увеличение количества консультаций за счет перехода от очной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консультирования к заочной и очно-заочной.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Увеличение количества специалистов от 8 чел. до 12 и более.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Расширение спектра и направлений консультирования от 3 до 5 и более.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Переход от 3 локальных цифровых ресурсов к 3 скоординированным и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единому (ЕЦИКП -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Сокращение срока координации действий специалистов от 15 дней до 5 дней . 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601072" y="1196752"/>
            <a:ext cx="2088232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2. Обоснование выбора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601072" y="1423809"/>
            <a:ext cx="1885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hangingPunct="0">
              <a:spcBef>
                <a:spcPct val="40000"/>
              </a:spcBef>
              <a:spcAft>
                <a:spcPct val="2000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Выявленные проблемы: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28464" y="1196752"/>
            <a:ext cx="2146485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1.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Fira Sans"/>
                <a:cs typeface="Times New Roman" pitchFamily="18" charset="0"/>
              </a:rPr>
              <a:t>Цели и плановый эффект.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ea typeface="Fira Sans"/>
              <a:cs typeface="Times New Roman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368" y="124314"/>
            <a:ext cx="633376" cy="7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22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6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88640"/>
            <a:ext cx="64511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ПРИЛОЖЕНИЯ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КЛЮЧЕВЫЕ ВЕХИ ПРОЕКТА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520" y="1124744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«Оптимизация работы при организации консультирования родителей микрорайона»</a:t>
            </a:r>
            <a:endParaRPr lang="ru-RU" sz="3200" dirty="0"/>
          </a:p>
        </p:txBody>
      </p:sp>
      <p:pic>
        <p:nvPicPr>
          <p:cNvPr id="5" name="Picture 2" descr="http://ds48-orel.ru/files/uploads/images/DSC_357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00472" y="2780928"/>
            <a:ext cx="4987010" cy="34733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829" r="3726"/>
          <a:stretch>
            <a:fillRect/>
          </a:stretch>
        </p:blipFill>
        <p:spPr bwMode="auto">
          <a:xfrm>
            <a:off x="5529064" y="2852936"/>
            <a:ext cx="379412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10" name="Picture 2" descr="Coat of arms of Oryol Oblast (large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326" y="6396335"/>
            <a:ext cx="7013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5350" eaLnBrk="1" hangingPunct="1">
              <a:tabLst>
                <a:tab pos="357188" algn="l"/>
              </a:tabLst>
            </a:pPr>
            <a:r>
              <a:rPr lang="ru-RU" sz="1200" b="1" dirty="0">
                <a:solidFill>
                  <a:srgbClr val="003274"/>
                </a:solidFill>
              </a:rPr>
              <a:t>муниципальное бюджетное дошкольное образовательное учреждение «Детский сад №48 комбинированного вида» города Орла</a:t>
            </a:r>
            <a:endParaRPr lang="en-US" sz="1200" b="1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7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456" y="188640"/>
            <a:ext cx="10027040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КЛЮЧЕВЫЕ ВЕХИ ПРОЕКТА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ПРИЛОЖЕНИЕ №1</a:t>
            </a:r>
          </a:p>
          <a:p>
            <a:endParaRPr lang="ru-RU" sz="9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Общее родительское собрание с целью информирования заказчиков и выявления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ключевых запросов родителей микрорайона.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7135618" name="Picture 2" descr="G:\Детский сад 48\ФОТО\19-20 год\Родительские собрания с Центром сент-дек 19\20190917_17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00471" y="1556792"/>
            <a:ext cx="3072341" cy="2304256"/>
          </a:xfrm>
          <a:prstGeom prst="rect">
            <a:avLst/>
          </a:prstGeom>
          <a:noFill/>
        </p:spPr>
      </p:pic>
      <p:pic>
        <p:nvPicPr>
          <p:cNvPr id="17135619" name="Picture 3" descr="G:\Детский сад 48\ФОТО\19-20 год\Собрание 24 сент 2019 ГИБДД\WhatsApp Image 2019-09-24 at 22.17.18(1).jpeg"/>
          <p:cNvPicPr>
            <a:picLocks noChangeAspect="1" noChangeArrowheads="1"/>
          </p:cNvPicPr>
          <p:nvPr/>
        </p:nvPicPr>
        <p:blipFill rotWithShape="1">
          <a:blip r:embed="rId3" cstate="print"/>
          <a:srcRect l="36549" t="23034" r="33851" b="56885"/>
          <a:stretch/>
        </p:blipFill>
        <p:spPr bwMode="auto">
          <a:xfrm>
            <a:off x="56456" y="4138794"/>
            <a:ext cx="2319933" cy="2098518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17802" t="59934" r="47833" b="19262"/>
          <a:stretch/>
        </p:blipFill>
        <p:spPr bwMode="auto">
          <a:xfrm>
            <a:off x="3368824" y="1556792"/>
            <a:ext cx="6429375" cy="2432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368" y="139827"/>
            <a:ext cx="633376" cy="712397"/>
          </a:xfrm>
          <a:prstGeom prst="rect">
            <a:avLst/>
          </a:prstGeom>
        </p:spPr>
      </p:pic>
      <p:pic>
        <p:nvPicPr>
          <p:cNvPr id="9" name="Picture 2" descr="Coat of arms of Oryol Oblast (large)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59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8" t="24257" r="26001" b="15983"/>
          <a:stretch/>
        </p:blipFill>
        <p:spPr bwMode="auto">
          <a:xfrm rot="10800000" flipH="1" flipV="1">
            <a:off x="2652063" y="3933056"/>
            <a:ext cx="1652865" cy="12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59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0" t="25643" r="12809" b="15878"/>
          <a:stretch/>
        </p:blipFill>
        <p:spPr bwMode="auto">
          <a:xfrm>
            <a:off x="3272812" y="5281058"/>
            <a:ext cx="1909494" cy="108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59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t="25136" r="21677" b="15882"/>
          <a:stretch/>
        </p:blipFill>
        <p:spPr bwMode="auto">
          <a:xfrm>
            <a:off x="4448944" y="3966403"/>
            <a:ext cx="1872208" cy="126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5926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t="23904" r="12942" b="15399"/>
          <a:stretch/>
        </p:blipFill>
        <p:spPr bwMode="auto">
          <a:xfrm>
            <a:off x="5817096" y="5263764"/>
            <a:ext cx="1872208" cy="111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592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4" t="23914" r="14714" b="14515"/>
          <a:stretch/>
        </p:blipFill>
        <p:spPr bwMode="auto">
          <a:xfrm>
            <a:off x="6465168" y="3973775"/>
            <a:ext cx="2016224" cy="125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5929" name="Picture 9" descr="https://yt3.ggpht.com/a/AATXAJzqwHNDH9leunwv10Lhe4DwoIsJuj01APuWd6wx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68" y="4869160"/>
            <a:ext cx="1640632" cy="148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8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0" y="116632"/>
            <a:ext cx="9094797" cy="1762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КЛЮЧЕВЫЕ ВЕХИ ПРОЕКТА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ПРИЛОЖЕНИЕ №2</a:t>
            </a:r>
          </a:p>
          <a:p>
            <a:endParaRPr lang="ru-RU" sz="105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технологии усовершенствованного процесса консультативной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для родителей микрорайона через сетевое взаимодействие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социальных партнеров.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136644" name="Picture 4" descr="E:\РОСАТОМ\ФОТО ПСР ПРОЕКТ\ПСР до 29.01.20\20200128_130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988840"/>
            <a:ext cx="2880320" cy="2052228"/>
          </a:xfrm>
          <a:prstGeom prst="rect">
            <a:avLst/>
          </a:prstGeom>
          <a:noFill/>
        </p:spPr>
      </p:pic>
      <p:pic>
        <p:nvPicPr>
          <p:cNvPr id="17136645" name="Picture 5" descr="E:\РОСАТОМ\ФОТО ПСР ПРОЕКТ\ПСР до 29.01.20\20200128_130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4149080"/>
            <a:ext cx="2880320" cy="207019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9" name="Picture 2" descr="Coat of arms of Oryol Oblast (large)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32" y="1916832"/>
            <a:ext cx="6192688" cy="4464496"/>
          </a:xfrm>
          <a:prstGeom prst="rect">
            <a:avLst/>
          </a:prstGeom>
        </p:spPr>
      </p:pic>
      <p:pic>
        <p:nvPicPr>
          <p:cNvPr id="17113090" name="Picture 2" descr="https://st.depositphotos.com/1742834/5006/i/950/depositphotos_50066521-stock-photo-3d-cute-people-financial-documen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47" y="1500340"/>
            <a:ext cx="1247089" cy="99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2068" name="Picture 4" descr="https://avatars.mds.yandex.net/get-pdb/1976538/ca89898d-9074-4807-bc3b-40f626a7510b/s1200?webp=fal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"/>
          <a:stretch/>
        </p:blipFill>
        <p:spPr bwMode="auto">
          <a:xfrm>
            <a:off x="7545289" y="1307203"/>
            <a:ext cx="2160240" cy="21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7AF39-B8E7-4AB4-BD1C-202B63EE9A50}" type="slidenum">
              <a:rPr lang="ru-RU" smtClean="0">
                <a:solidFill>
                  <a:srgbClr val="414142"/>
                </a:solidFill>
              </a:rPr>
              <a:pPr>
                <a:defRPr/>
              </a:pPr>
              <a:t>9</a:t>
            </a:fld>
            <a:endParaRPr lang="ru-RU">
              <a:solidFill>
                <a:srgbClr val="4141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346" y="188640"/>
            <a:ext cx="8418458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КЛЮЧЕВЫЕ ВЕХИ ПРОЕКТА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ПРИЛОЖЕНИЕ №3</a:t>
            </a:r>
          </a:p>
          <a:p>
            <a:endParaRPr lang="ru-RU" sz="9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банка данных родителей (заказчиков услуги электронного 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онсультирования) и формирование групп в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137666" name="Picture 2" descr="C:\Users\1\Downloads\Screenshot_20200525-122620_WhatsAp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1772816"/>
            <a:ext cx="2376264" cy="4588510"/>
          </a:xfrm>
          <a:prstGeom prst="rect">
            <a:avLst/>
          </a:prstGeom>
          <a:noFill/>
        </p:spPr>
      </p:pic>
      <p:pic>
        <p:nvPicPr>
          <p:cNvPr id="17135618" name="Picture 2" descr="C:\Users\1\Downloads\IMG-20200525-WA0011.jpg"/>
          <p:cNvPicPr>
            <a:picLocks noChangeAspect="1" noChangeArrowheads="1"/>
          </p:cNvPicPr>
          <p:nvPr/>
        </p:nvPicPr>
        <p:blipFill>
          <a:blip r:embed="rId4" cstate="print"/>
          <a:srcRect l="7969" t="3985"/>
          <a:stretch>
            <a:fillRect/>
          </a:stretch>
        </p:blipFill>
        <p:spPr bwMode="auto">
          <a:xfrm>
            <a:off x="2720752" y="1628800"/>
            <a:ext cx="2391091" cy="332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139715" name="Picture 3" descr="C:\Users\1\Downloads\IMG-20200525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5288" y="3336990"/>
            <a:ext cx="219508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360" y="154373"/>
            <a:ext cx="558686" cy="655443"/>
          </a:xfrm>
          <a:prstGeom prst="rect">
            <a:avLst/>
          </a:prstGeom>
        </p:spPr>
      </p:pic>
      <p:pic>
        <p:nvPicPr>
          <p:cNvPr id="12" name="Picture 2" descr="Coat of arms of Oryol Oblast (large)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71" y="44125"/>
            <a:ext cx="635878" cy="7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12066" name="Picture 2" descr="https://lh3.googleusercontent.com/FR0yp25yFsDWRMtFclJ1lVapsky2CCEvyjRS6b9epkqD16hMKqIyjkdykFvIiANmV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17" y="1797213"/>
            <a:ext cx="665861" cy="6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12070" name="Picture 6" descr="https://avatars.mds.yandex.net/get-zen_doc/1780598/pub_5d50540ed11ba200ac30a4c6_5d5056fb31878200ad374e78/scale_120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6"/>
          <a:stretch/>
        </p:blipFill>
        <p:spPr bwMode="auto">
          <a:xfrm>
            <a:off x="2936776" y="5026968"/>
            <a:ext cx="2016223" cy="13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43" y="2117677"/>
            <a:ext cx="2444872" cy="34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4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19.xml><?xml version="1.0" encoding="utf-8"?>
<a:theme xmlns:a="http://schemas.openxmlformats.org/drawingml/2006/main" name="17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7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.xml><?xml version="1.0" encoding="utf-8"?>
<a:theme xmlns:a="http://schemas.openxmlformats.org/drawingml/2006/main" name="b-default">
  <a:themeElements>
    <a:clrScheme name="Custom 2">
      <a:dk1>
        <a:srgbClr val="414142"/>
      </a:dk1>
      <a:lt1>
        <a:srgbClr val="FFFFFF"/>
      </a:lt1>
      <a:dk2>
        <a:srgbClr val="08486B"/>
      </a:dk2>
      <a:lt2>
        <a:srgbClr val="808080"/>
      </a:lt2>
      <a:accent1>
        <a:srgbClr val="F37D07"/>
      </a:accent1>
      <a:accent2>
        <a:srgbClr val="0D6186"/>
      </a:accent2>
      <a:accent3>
        <a:srgbClr val="90CDD7"/>
      </a:accent3>
      <a:accent4>
        <a:srgbClr val="0F7C9C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Office Classic 2">
      <a:majorFont>
        <a:latin typeface="Microsoft Sans Serif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icrosoft Sans Serif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rgbClr val="08486B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0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1.xml><?xml version="1.0" encoding="utf-8"?>
<a:theme xmlns:a="http://schemas.openxmlformats.org/drawingml/2006/main" name="11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1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2.xml><?xml version="1.0" encoding="utf-8"?>
<a:theme xmlns:a="http://schemas.openxmlformats.org/drawingml/2006/main" name="12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2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3.xml><?xml version="1.0" encoding="utf-8"?>
<a:theme xmlns:a="http://schemas.openxmlformats.org/drawingml/2006/main" name="13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3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4.xml><?xml version="1.0" encoding="utf-8"?>
<a:theme xmlns:a="http://schemas.openxmlformats.org/drawingml/2006/main" name="1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4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5.xml><?xml version="1.0" encoding="utf-8"?>
<a:theme xmlns:a="http://schemas.openxmlformats.org/drawingml/2006/main" name="16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6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6.xml><?xml version="1.0" encoding="utf-8"?>
<a:theme xmlns:a="http://schemas.openxmlformats.org/drawingml/2006/main" name="15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5_RDM027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RDM027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RDM027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RDM027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27.xml><?xml version="1.0" encoding="utf-8"?>
<a:theme xmlns:a="http://schemas.openxmlformats.org/drawingml/2006/main" name="14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solidFill>
            <a:schemeClr val="bg2"/>
          </a:solidFill>
        </a:ln>
      </a:spPr>
      <a:bodyPr wrap="square" rtlCol="0" anchor="ctr">
        <a:noAutofit/>
      </a:bodyPr>
      <a:lstStyle>
        <a:defPPr algn="ctr">
          <a:defRPr sz="1400" dirty="0" smtClean="0"/>
        </a:defPPr>
      </a:lstStyle>
    </a:spDef>
    <a:txDef>
      <a:spPr>
        <a:noFill/>
      </a:spPr>
      <a:bodyPr wrap="square" lIns="0" tIns="0" rIns="0" bIns="0" rtlCol="0" anchor="ctr">
        <a:noAutofit/>
      </a:bodyPr>
      <a:lstStyle>
        <a:defPPr algn="ctr">
          <a:defRPr sz="1600" b="1" dirty="0" smtClean="0"/>
        </a:defPPr>
      </a:lstStyle>
    </a:tx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5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solidFill>
            <a:schemeClr val="bg2"/>
          </a:solidFill>
        </a:ln>
      </a:spPr>
      <a:bodyPr wrap="square" rtlCol="0" anchor="ctr">
        <a:noAutofit/>
      </a:bodyPr>
      <a:lstStyle>
        <a:defPPr algn="ctr">
          <a:defRPr sz="1400" dirty="0" smtClean="0"/>
        </a:defPPr>
      </a:lstStyle>
    </a:spDef>
    <a:txDef>
      <a:spPr>
        <a:noFill/>
      </a:spPr>
      <a:bodyPr wrap="square" lIns="0" tIns="0" rIns="0" bIns="0" rtlCol="0" anchor="ctr">
        <a:noAutofit/>
      </a:bodyPr>
      <a:lstStyle>
        <a:defPPr algn="ctr">
          <a:defRPr sz="1600" b="1" dirty="0" smtClean="0"/>
        </a:defPPr>
      </a:lstStyle>
    </a:tx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6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solidFill>
            <a:schemeClr val="bg2"/>
          </a:solidFill>
        </a:ln>
      </a:spPr>
      <a:bodyPr wrap="square" rtlCol="0" anchor="ctr">
        <a:noAutofit/>
      </a:bodyPr>
      <a:lstStyle>
        <a:defPPr algn="ctr">
          <a:defRPr sz="1400" dirty="0" smtClean="0"/>
        </a:defPPr>
      </a:lstStyle>
    </a:spDef>
    <a:txDef>
      <a:spPr>
        <a:noFill/>
      </a:spPr>
      <a:bodyPr wrap="square" lIns="0" tIns="0" rIns="0" bIns="0" rtlCol="0" anchor="ctr">
        <a:noAutofit/>
      </a:bodyPr>
      <a:lstStyle>
        <a:defPPr algn="ctr">
          <a:defRPr sz="1600" b="1" dirty="0" smtClean="0"/>
        </a:defPPr>
      </a:lstStyle>
    </a:tx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корпоративной презентации  PowerPoint без надстройки</Template>
  <TotalTime>25060</TotalTime>
  <Words>1661</Words>
  <Application>Microsoft Office PowerPoint</Application>
  <PresentationFormat>Лист A4 (210x297 мм)</PresentationFormat>
  <Paragraphs>338</Paragraphs>
  <Slides>14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44" baseType="lpstr">
      <vt:lpstr>Специальное оформление</vt:lpstr>
      <vt:lpstr>b-default</vt:lpstr>
      <vt:lpstr>Firm Format - Russian</vt:lpstr>
      <vt:lpstr>1_Firm Format - Russian</vt:lpstr>
      <vt:lpstr>1_b-default</vt:lpstr>
      <vt:lpstr>2_b-default</vt:lpstr>
      <vt:lpstr>3_b-default</vt:lpstr>
      <vt:lpstr>4_b-default</vt:lpstr>
      <vt:lpstr>5_b-default</vt:lpstr>
      <vt:lpstr>6_b-default</vt:lpstr>
      <vt:lpstr>7_b-default</vt:lpstr>
      <vt:lpstr>8_b-default</vt:lpstr>
      <vt:lpstr>9_b-default</vt:lpstr>
      <vt:lpstr>10_b-default</vt:lpstr>
      <vt:lpstr>11_b-default</vt:lpstr>
      <vt:lpstr>12_b-default</vt:lpstr>
      <vt:lpstr>13_b-default</vt:lpstr>
      <vt:lpstr>5_RDM027</vt:lpstr>
      <vt:lpstr>17_RDM027</vt:lpstr>
      <vt:lpstr>10_RDM027</vt:lpstr>
      <vt:lpstr>11_RDM027</vt:lpstr>
      <vt:lpstr>12_RDM027</vt:lpstr>
      <vt:lpstr>13_RDM027</vt:lpstr>
      <vt:lpstr>14_RDM027</vt:lpstr>
      <vt:lpstr>16_RDM027</vt:lpstr>
      <vt:lpstr>15_RDM027</vt:lpstr>
      <vt:lpstr>14_b-default</vt:lpstr>
      <vt:lpstr>15_b-default</vt:lpstr>
      <vt:lpstr>16_b-default</vt:lpstr>
      <vt:lpstr>think-cell Slide</vt:lpstr>
      <vt:lpstr>Презентация PowerPoint</vt:lpstr>
      <vt:lpstr>Презентация PowerPoint</vt:lpstr>
      <vt:lpstr>Команда проекта «Оптимизация работы при организации консультирования родителей микрорайона» МБДОУ «Детский сад №48 комбинированного вида» город Орел </vt:lpstr>
      <vt:lpstr> Проект «Оптимизация работы при организации консультирования родителей микрорайона» </vt:lpstr>
      <vt:lpstr> Проект «Оптимизация работы при организации консультирования родителей микрорайона»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Проект «Оптимизация работы при организации консультирования родителей микрорайона»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V. Romashkin</dc:creator>
  <cp:lastModifiedBy>Пользователь Windows</cp:lastModifiedBy>
  <cp:revision>1552</cp:revision>
  <cp:lastPrinted>2020-09-22T06:17:40Z</cp:lastPrinted>
  <dcterms:created xsi:type="dcterms:W3CDTF">2015-03-06T06:22:34Z</dcterms:created>
  <dcterms:modified xsi:type="dcterms:W3CDTF">2020-11-10T12:39:29Z</dcterms:modified>
</cp:coreProperties>
</file>